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1"/>
  </p:notesMasterIdLst>
  <p:handoutMasterIdLst>
    <p:handoutMasterId r:id="rId22"/>
  </p:handoutMasterIdLst>
  <p:sldIdLst>
    <p:sldId id="355" r:id="rId7"/>
    <p:sldId id="396" r:id="rId8"/>
    <p:sldId id="402" r:id="rId9"/>
    <p:sldId id="403" r:id="rId10"/>
    <p:sldId id="399" r:id="rId11"/>
    <p:sldId id="397" r:id="rId12"/>
    <p:sldId id="398" r:id="rId13"/>
    <p:sldId id="401" r:id="rId14"/>
    <p:sldId id="392" r:id="rId15"/>
    <p:sldId id="371" r:id="rId16"/>
    <p:sldId id="373" r:id="rId17"/>
    <p:sldId id="404" r:id="rId18"/>
    <p:sldId id="407" r:id="rId19"/>
    <p:sldId id="406" r:id="rId20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11B4D6-CC78-44D5-8D36-67885206848D}" v="1717" dt="2022-11-30T08:59:40.620"/>
    <p1510:client id="{98AC0E83-8437-44BB-87A1-8BBAFE9AD7FC}" v="1591" dt="2022-11-30T08:47:33.310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81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Falter" userId="ac6b3885ad19fec0" providerId="LiveId" clId="{D199327E-E042-4681-B494-B48B0441ECF7}"/>
    <pc:docChg chg="undo custSel addSld delSld modSld sldOrd">
      <pc:chgData name="Robin Falter" userId="ac6b3885ad19fec0" providerId="LiveId" clId="{D199327E-E042-4681-B494-B48B0441ECF7}" dt="2022-11-26T17:33:55.828" v="426" actId="14100"/>
      <pc:docMkLst>
        <pc:docMk/>
      </pc:docMkLst>
      <pc:sldChg chg="modSp del mod">
        <pc:chgData name="Robin Falter" userId="ac6b3885ad19fec0" providerId="LiveId" clId="{D199327E-E042-4681-B494-B48B0441ECF7}" dt="2022-11-26T16:44:45.788" v="92" actId="47"/>
        <pc:sldMkLst>
          <pc:docMk/>
          <pc:sldMk cId="0" sldId="369"/>
        </pc:sldMkLst>
        <pc:spChg chg="mod">
          <ac:chgData name="Robin Falter" userId="ac6b3885ad19fec0" providerId="LiveId" clId="{D199327E-E042-4681-B494-B48B0441ECF7}" dt="2022-11-26T16:40:28.274" v="14" actId="20577"/>
          <ac:spMkLst>
            <pc:docMk/>
            <pc:sldMk cId="0" sldId="369"/>
            <ac:spMk id="3" creationId="{00000000-0000-0000-0000-000000000000}"/>
          </ac:spMkLst>
        </pc:spChg>
      </pc:sldChg>
      <pc:sldChg chg="addSp delSp modSp mod ord modAnim">
        <pc:chgData name="Robin Falter" userId="ac6b3885ad19fec0" providerId="LiveId" clId="{D199327E-E042-4681-B494-B48B0441ECF7}" dt="2022-11-26T17:32:29.574" v="415" actId="1076"/>
        <pc:sldMkLst>
          <pc:docMk/>
          <pc:sldMk cId="0" sldId="370"/>
        </pc:sldMkLst>
        <pc:spChg chg="del mod">
          <ac:chgData name="Robin Falter" userId="ac6b3885ad19fec0" providerId="LiveId" clId="{D199327E-E042-4681-B494-B48B0441ECF7}" dt="2022-11-26T17:30:35.451" v="404"/>
          <ac:spMkLst>
            <pc:docMk/>
            <pc:sldMk cId="0" sldId="370"/>
            <ac:spMk id="2" creationId="{00000000-0000-0000-0000-000000000000}"/>
          </ac:spMkLst>
        </pc:spChg>
        <pc:spChg chg="mod">
          <ac:chgData name="Robin Falter" userId="ac6b3885ad19fec0" providerId="LiveId" clId="{D199327E-E042-4681-B494-B48B0441ECF7}" dt="2022-11-26T17:27:20.161" v="401" actId="20577"/>
          <ac:spMkLst>
            <pc:docMk/>
            <pc:sldMk cId="0" sldId="370"/>
            <ac:spMk id="3" creationId="{00000000-0000-0000-0000-000000000000}"/>
          </ac:spMkLst>
        </pc:spChg>
        <pc:spChg chg="mod">
          <ac:chgData name="Robin Falter" userId="ac6b3885ad19fec0" providerId="LiveId" clId="{D199327E-E042-4681-B494-B48B0441ECF7}" dt="2022-11-26T16:44:05.825" v="87" actId="20577"/>
          <ac:spMkLst>
            <pc:docMk/>
            <pc:sldMk cId="0" sldId="370"/>
            <ac:spMk id="6" creationId="{00000000-0000-0000-0000-000000000000}"/>
          </ac:spMkLst>
        </pc:spChg>
        <pc:picChg chg="add mod">
          <ac:chgData name="Robin Falter" userId="ac6b3885ad19fec0" providerId="LiveId" clId="{D199327E-E042-4681-B494-B48B0441ECF7}" dt="2022-11-26T17:31:02.475" v="408" actId="1076"/>
          <ac:picMkLst>
            <pc:docMk/>
            <pc:sldMk cId="0" sldId="370"/>
            <ac:picMk id="5" creationId="{2E3F1C8B-CD69-A045-0F15-5BDF3F5A2152}"/>
          </ac:picMkLst>
        </pc:picChg>
        <pc:picChg chg="add mod">
          <ac:chgData name="Robin Falter" userId="ac6b3885ad19fec0" providerId="LiveId" clId="{D199327E-E042-4681-B494-B48B0441ECF7}" dt="2022-11-26T17:32:29.574" v="415" actId="1076"/>
          <ac:picMkLst>
            <pc:docMk/>
            <pc:sldMk cId="0" sldId="370"/>
            <ac:picMk id="7" creationId="{3724259C-B909-B268-14E6-4B00D044A35B}"/>
          </ac:picMkLst>
        </pc:picChg>
      </pc:sldChg>
      <pc:sldChg chg="addSp delSp modSp add mod">
        <pc:chgData name="Robin Falter" userId="ac6b3885ad19fec0" providerId="LiveId" clId="{D199327E-E042-4681-B494-B48B0441ECF7}" dt="2022-11-26T17:22:50.430" v="353" actId="1076"/>
        <pc:sldMkLst>
          <pc:docMk/>
          <pc:sldMk cId="1448716802" sldId="396"/>
        </pc:sldMkLst>
        <pc:spChg chg="mod">
          <ac:chgData name="Robin Falter" userId="ac6b3885ad19fec0" providerId="LiveId" clId="{D199327E-E042-4681-B494-B48B0441ECF7}" dt="2022-11-26T16:56:53.647" v="336" actId="14100"/>
          <ac:spMkLst>
            <pc:docMk/>
            <pc:sldMk cId="1448716802" sldId="396"/>
            <ac:spMk id="2" creationId="{00000000-0000-0000-0000-000000000000}"/>
          </ac:spMkLst>
        </pc:spChg>
        <pc:spChg chg="mod">
          <ac:chgData name="Robin Falter" userId="ac6b3885ad19fec0" providerId="LiveId" clId="{D199327E-E042-4681-B494-B48B0441ECF7}" dt="2022-11-26T16:44:44.640" v="91"/>
          <ac:spMkLst>
            <pc:docMk/>
            <pc:sldMk cId="1448716802" sldId="396"/>
            <ac:spMk id="3" creationId="{00000000-0000-0000-0000-000000000000}"/>
          </ac:spMkLst>
        </pc:spChg>
        <pc:graphicFrameChg chg="add del mod">
          <ac:chgData name="Robin Falter" userId="ac6b3885ad19fec0" providerId="LiveId" clId="{D199327E-E042-4681-B494-B48B0441ECF7}" dt="2022-11-26T17:18:31.120" v="344" actId="478"/>
          <ac:graphicFrameMkLst>
            <pc:docMk/>
            <pc:sldMk cId="1448716802" sldId="396"/>
            <ac:graphicFrameMk id="8" creationId="{61349B14-B9BD-DF5B-87F1-F598B29ACD48}"/>
          </ac:graphicFrameMkLst>
        </pc:graphicFrameChg>
        <pc:picChg chg="add del mod">
          <ac:chgData name="Robin Falter" userId="ac6b3885ad19fec0" providerId="LiveId" clId="{D199327E-E042-4681-B494-B48B0441ECF7}" dt="2022-11-26T17:18:23.685" v="341" actId="478"/>
          <ac:picMkLst>
            <pc:docMk/>
            <pc:sldMk cId="1448716802" sldId="396"/>
            <ac:picMk id="7" creationId="{43A8619C-F234-DC36-2946-1FBA2180CBCD}"/>
          </ac:picMkLst>
        </pc:picChg>
        <pc:picChg chg="add del mod">
          <ac:chgData name="Robin Falter" userId="ac6b3885ad19fec0" providerId="LiveId" clId="{D199327E-E042-4681-B494-B48B0441ECF7}" dt="2022-11-26T17:20:09.101" v="349" actId="478"/>
          <ac:picMkLst>
            <pc:docMk/>
            <pc:sldMk cId="1448716802" sldId="396"/>
            <ac:picMk id="10" creationId="{2F3606CE-5C0C-33FE-3999-385EC68B0ABA}"/>
          </ac:picMkLst>
        </pc:picChg>
        <pc:picChg chg="add mod">
          <ac:chgData name="Robin Falter" userId="ac6b3885ad19fec0" providerId="LiveId" clId="{D199327E-E042-4681-B494-B48B0441ECF7}" dt="2022-11-26T17:22:50.430" v="353" actId="1076"/>
          <ac:picMkLst>
            <pc:docMk/>
            <pc:sldMk cId="1448716802" sldId="396"/>
            <ac:picMk id="12" creationId="{5BA43DC2-263A-194D-84EB-EFBF2781C4EB}"/>
          </ac:picMkLst>
        </pc:picChg>
      </pc:sldChg>
      <pc:sldChg chg="modSp add mod">
        <pc:chgData name="Robin Falter" userId="ac6b3885ad19fec0" providerId="LiveId" clId="{D199327E-E042-4681-B494-B48B0441ECF7}" dt="2022-11-26T16:45:01.730" v="106" actId="20577"/>
        <pc:sldMkLst>
          <pc:docMk/>
          <pc:sldMk cId="3389924410" sldId="397"/>
        </pc:sldMkLst>
        <pc:spChg chg="mod">
          <ac:chgData name="Robin Falter" userId="ac6b3885ad19fec0" providerId="LiveId" clId="{D199327E-E042-4681-B494-B48B0441ECF7}" dt="2022-11-26T16:45:01.730" v="106" actId="20577"/>
          <ac:spMkLst>
            <pc:docMk/>
            <pc:sldMk cId="3389924410" sldId="397"/>
            <ac:spMk id="3" creationId="{00000000-0000-0000-0000-000000000000}"/>
          </ac:spMkLst>
        </pc:spChg>
      </pc:sldChg>
      <pc:sldChg chg="modSp add mod">
        <pc:chgData name="Robin Falter" userId="ac6b3885ad19fec0" providerId="LiveId" clId="{D199327E-E042-4681-B494-B48B0441ECF7}" dt="2022-11-26T16:45:56.021" v="140" actId="20577"/>
        <pc:sldMkLst>
          <pc:docMk/>
          <pc:sldMk cId="2658649193" sldId="398"/>
        </pc:sldMkLst>
        <pc:spChg chg="mod">
          <ac:chgData name="Robin Falter" userId="ac6b3885ad19fec0" providerId="LiveId" clId="{D199327E-E042-4681-B494-B48B0441ECF7}" dt="2022-11-26T16:45:56.021" v="140" actId="20577"/>
          <ac:spMkLst>
            <pc:docMk/>
            <pc:sldMk cId="2658649193" sldId="398"/>
            <ac:spMk id="3" creationId="{00000000-0000-0000-0000-000000000000}"/>
          </ac:spMkLst>
        </pc:spChg>
      </pc:sldChg>
      <pc:sldChg chg="addSp delSp modSp add mod addAnim delAnim">
        <pc:chgData name="Robin Falter" userId="ac6b3885ad19fec0" providerId="LiveId" clId="{D199327E-E042-4681-B494-B48B0441ECF7}" dt="2022-11-26T17:33:55.828" v="426" actId="14100"/>
        <pc:sldMkLst>
          <pc:docMk/>
          <pc:sldMk cId="100749280" sldId="399"/>
        </pc:sldMkLst>
        <pc:spChg chg="mod">
          <ac:chgData name="Robin Falter" userId="ac6b3885ad19fec0" providerId="LiveId" clId="{D199327E-E042-4681-B494-B48B0441ECF7}" dt="2022-11-26T17:33:27.675" v="421" actId="20577"/>
          <ac:spMkLst>
            <pc:docMk/>
            <pc:sldMk cId="100749280" sldId="399"/>
            <ac:spMk id="3" creationId="{00000000-0000-0000-0000-000000000000}"/>
          </ac:spMkLst>
        </pc:spChg>
        <pc:spChg chg="add del mod">
          <ac:chgData name="Robin Falter" userId="ac6b3885ad19fec0" providerId="LiveId" clId="{D199327E-E042-4681-B494-B48B0441ECF7}" dt="2022-11-26T17:33:47.050" v="423" actId="478"/>
          <ac:spMkLst>
            <pc:docMk/>
            <pc:sldMk cId="100749280" sldId="399"/>
            <ac:spMk id="8" creationId="{80F1DDCA-BEAD-9792-45E4-8C2B4CA7A9A6}"/>
          </ac:spMkLst>
        </pc:spChg>
        <pc:spChg chg="add mod">
          <ac:chgData name="Robin Falter" userId="ac6b3885ad19fec0" providerId="LiveId" clId="{D199327E-E042-4681-B494-B48B0441ECF7}" dt="2022-11-26T17:33:55.828" v="426" actId="14100"/>
          <ac:spMkLst>
            <pc:docMk/>
            <pc:sldMk cId="100749280" sldId="399"/>
            <ac:spMk id="10" creationId="{E8729832-CD50-2065-6BCF-6BAB52B623DC}"/>
          </ac:spMkLst>
        </pc:spChg>
        <pc:picChg chg="add del">
          <ac:chgData name="Robin Falter" userId="ac6b3885ad19fec0" providerId="LiveId" clId="{D199327E-E042-4681-B494-B48B0441ECF7}" dt="2022-11-26T17:33:50.091" v="425" actId="478"/>
          <ac:picMkLst>
            <pc:docMk/>
            <pc:sldMk cId="100749280" sldId="399"/>
            <ac:picMk id="5" creationId="{2E3F1C8B-CD69-A045-0F15-5BDF3F5A2152}"/>
          </ac:picMkLst>
        </pc:picChg>
        <pc:picChg chg="del">
          <ac:chgData name="Robin Falter" userId="ac6b3885ad19fec0" providerId="LiveId" clId="{D199327E-E042-4681-B494-B48B0441ECF7}" dt="2022-11-26T17:33:49.291" v="424" actId="478"/>
          <ac:picMkLst>
            <pc:docMk/>
            <pc:sldMk cId="100749280" sldId="399"/>
            <ac:picMk id="7" creationId="{3724259C-B909-B268-14E6-4B00D044A35B}"/>
          </ac:picMkLst>
        </pc:picChg>
      </pc:sldChg>
    </pc:docChg>
  </pc:docChgLst>
  <pc:docChgLst>
    <pc:chgData name="Robin Falter" userId="ac6b3885ad19fec0" providerId="LiveId" clId="{5311B4D6-CC78-44D5-8D36-67885206848D}"/>
    <pc:docChg chg="undo custSel addSld delSld modSld sldOrd">
      <pc:chgData name="Robin Falter" userId="ac6b3885ad19fec0" providerId="LiveId" clId="{5311B4D6-CC78-44D5-8D36-67885206848D}" dt="2022-11-30T08:59:40.620" v="4345" actId="20577"/>
      <pc:docMkLst>
        <pc:docMk/>
      </pc:docMkLst>
      <pc:sldChg chg="modNotes">
        <pc:chgData name="Robin Falter" userId="ac6b3885ad19fec0" providerId="LiveId" clId="{5311B4D6-CC78-44D5-8D36-67885206848D}" dt="2022-11-30T08:59:40.620" v="4345" actId="20577"/>
        <pc:sldMkLst>
          <pc:docMk/>
          <pc:sldMk cId="0" sldId="355"/>
        </pc:sldMkLst>
      </pc:sldChg>
      <pc:sldChg chg="modSp del mod ord">
        <pc:chgData name="Robin Falter" userId="ac6b3885ad19fec0" providerId="LiveId" clId="{5311B4D6-CC78-44D5-8D36-67885206848D}" dt="2022-11-29T16:32:53.702" v="3103" actId="2696"/>
        <pc:sldMkLst>
          <pc:docMk/>
          <pc:sldMk cId="0" sldId="370"/>
        </pc:sldMkLst>
        <pc:spChg chg="mod">
          <ac:chgData name="Robin Falter" userId="ac6b3885ad19fec0" providerId="LiveId" clId="{5311B4D6-CC78-44D5-8D36-67885206848D}" dt="2022-11-28T09:28:04.083" v="754" actId="20577"/>
          <ac:spMkLst>
            <pc:docMk/>
            <pc:sldMk cId="0" sldId="370"/>
            <ac:spMk id="3" creationId="{00000000-0000-0000-0000-000000000000}"/>
          </ac:spMkLst>
        </pc:spChg>
      </pc:sldChg>
      <pc:sldChg chg="modSp mod">
        <pc:chgData name="Robin Falter" userId="ac6b3885ad19fec0" providerId="LiveId" clId="{5311B4D6-CC78-44D5-8D36-67885206848D}" dt="2022-11-29T20:14:33.662" v="4012" actId="20577"/>
        <pc:sldMkLst>
          <pc:docMk/>
          <pc:sldMk cId="0" sldId="373"/>
        </pc:sldMkLst>
        <pc:spChg chg="mod">
          <ac:chgData name="Robin Falter" userId="ac6b3885ad19fec0" providerId="LiveId" clId="{5311B4D6-CC78-44D5-8D36-67885206848D}" dt="2022-11-29T20:14:33.662" v="4012" actId="20577"/>
          <ac:spMkLst>
            <pc:docMk/>
            <pc:sldMk cId="0" sldId="373"/>
            <ac:spMk id="2" creationId="{00000000-0000-0000-0000-000000000000}"/>
          </ac:spMkLst>
        </pc:spChg>
      </pc:sldChg>
      <pc:sldChg chg="addSp delSp modSp mod modAnim modNotes">
        <pc:chgData name="Robin Falter" userId="ac6b3885ad19fec0" providerId="LiveId" clId="{5311B4D6-CC78-44D5-8D36-67885206848D}" dt="2022-11-30T07:54:22.085" v="4017" actId="27636"/>
        <pc:sldMkLst>
          <pc:docMk/>
          <pc:sldMk cId="1448716802" sldId="396"/>
        </pc:sldMkLst>
        <pc:spChg chg="del mod">
          <ac:chgData name="Robin Falter" userId="ac6b3885ad19fec0" providerId="LiveId" clId="{5311B4D6-CC78-44D5-8D36-67885206848D}" dt="2022-11-29T09:34:51.277" v="1002" actId="478"/>
          <ac:spMkLst>
            <pc:docMk/>
            <pc:sldMk cId="1448716802" sldId="396"/>
            <ac:spMk id="2" creationId="{00000000-0000-0000-0000-000000000000}"/>
          </ac:spMkLst>
        </pc:spChg>
        <pc:spChg chg="add del mod">
          <ac:chgData name="Robin Falter" userId="ac6b3885ad19fec0" providerId="LiveId" clId="{5311B4D6-CC78-44D5-8D36-67885206848D}" dt="2022-11-29T09:34:52.308" v="1003" actId="478"/>
          <ac:spMkLst>
            <pc:docMk/>
            <pc:sldMk cId="1448716802" sldId="396"/>
            <ac:spMk id="7" creationId="{80A3B097-F1C8-66A6-A331-B8DD53A4A4DC}"/>
          </ac:spMkLst>
        </pc:spChg>
        <pc:picChg chg="add mod">
          <ac:chgData name="Robin Falter" userId="ac6b3885ad19fec0" providerId="LiveId" clId="{5311B4D6-CC78-44D5-8D36-67885206848D}" dt="2022-11-29T18:18:46.843" v="3495" actId="1076"/>
          <ac:picMkLst>
            <pc:docMk/>
            <pc:sldMk cId="1448716802" sldId="396"/>
            <ac:picMk id="8" creationId="{6E81AA24-638F-CD84-630D-AFAAD58616E3}"/>
          </ac:picMkLst>
        </pc:picChg>
        <pc:picChg chg="add mod">
          <ac:chgData name="Robin Falter" userId="ac6b3885ad19fec0" providerId="LiveId" clId="{5311B4D6-CC78-44D5-8D36-67885206848D}" dt="2022-11-29T18:18:48.984" v="3496" actId="1076"/>
          <ac:picMkLst>
            <pc:docMk/>
            <pc:sldMk cId="1448716802" sldId="396"/>
            <ac:picMk id="9" creationId="{21BC6611-967F-4BA5-E865-A60EB4D3C211}"/>
          </ac:picMkLst>
        </pc:picChg>
        <pc:picChg chg="mod">
          <ac:chgData name="Robin Falter" userId="ac6b3885ad19fec0" providerId="LiveId" clId="{5311B4D6-CC78-44D5-8D36-67885206848D}" dt="2022-11-29T09:36:57.536" v="1010" actId="1076"/>
          <ac:picMkLst>
            <pc:docMk/>
            <pc:sldMk cId="1448716802" sldId="396"/>
            <ac:picMk id="12" creationId="{5BA43DC2-263A-194D-84EB-EFBF2781C4EB}"/>
          </ac:picMkLst>
        </pc:picChg>
      </pc:sldChg>
      <pc:sldChg chg="addSp delSp modSp mod modAnim modNotes">
        <pc:chgData name="Robin Falter" userId="ac6b3885ad19fec0" providerId="LiveId" clId="{5311B4D6-CC78-44D5-8D36-67885206848D}" dt="2022-11-30T07:55:29.507" v="4027"/>
        <pc:sldMkLst>
          <pc:docMk/>
          <pc:sldMk cId="3389924410" sldId="397"/>
        </pc:sldMkLst>
        <pc:spChg chg="del">
          <ac:chgData name="Robin Falter" userId="ac6b3885ad19fec0" providerId="LiveId" clId="{5311B4D6-CC78-44D5-8D36-67885206848D}" dt="2022-11-28T08:48:54.915" v="502" actId="478"/>
          <ac:spMkLst>
            <pc:docMk/>
            <pc:sldMk cId="3389924410" sldId="397"/>
            <ac:spMk id="2" creationId="{00000000-0000-0000-0000-000000000000}"/>
          </ac:spMkLst>
        </pc:spChg>
        <pc:spChg chg="mod">
          <ac:chgData name="Robin Falter" userId="ac6b3885ad19fec0" providerId="LiveId" clId="{5311B4D6-CC78-44D5-8D36-67885206848D}" dt="2022-11-28T09:15:52.888" v="710" actId="1076"/>
          <ac:spMkLst>
            <pc:docMk/>
            <pc:sldMk cId="3389924410" sldId="397"/>
            <ac:spMk id="3" creationId="{00000000-0000-0000-0000-000000000000}"/>
          </ac:spMkLst>
        </pc:spChg>
        <pc:spChg chg="mod">
          <ac:chgData name="Robin Falter" userId="ac6b3885ad19fec0" providerId="LiveId" clId="{5311B4D6-CC78-44D5-8D36-67885206848D}" dt="2022-11-29T11:27:08.925" v="2500" actId="1076"/>
          <ac:spMkLst>
            <pc:docMk/>
            <pc:sldMk cId="3389924410" sldId="397"/>
            <ac:spMk id="4" creationId="{00000000-0000-0000-0000-000000000000}"/>
          </ac:spMkLst>
        </pc:spChg>
        <pc:spChg chg="add mod ord">
          <ac:chgData name="Robin Falter" userId="ac6b3885ad19fec0" providerId="LiveId" clId="{5311B4D6-CC78-44D5-8D36-67885206848D}" dt="2022-11-29T11:29:26.564" v="2518" actId="14100"/>
          <ac:spMkLst>
            <pc:docMk/>
            <pc:sldMk cId="3389924410" sldId="397"/>
            <ac:spMk id="5" creationId="{CAC470BF-55BE-D420-749E-62CC8A25E851}"/>
          </ac:spMkLst>
        </pc:spChg>
        <pc:spChg chg="add mod">
          <ac:chgData name="Robin Falter" userId="ac6b3885ad19fec0" providerId="LiveId" clId="{5311B4D6-CC78-44D5-8D36-67885206848D}" dt="2022-11-29T11:57:26.862" v="2691" actId="404"/>
          <ac:spMkLst>
            <pc:docMk/>
            <pc:sldMk cId="3389924410" sldId="397"/>
            <ac:spMk id="7" creationId="{18C19699-90C8-4320-7AAA-18D70556B807}"/>
          </ac:spMkLst>
        </pc:spChg>
        <pc:spChg chg="add del mod">
          <ac:chgData name="Robin Falter" userId="ac6b3885ad19fec0" providerId="LiveId" clId="{5311B4D6-CC78-44D5-8D36-67885206848D}" dt="2022-11-28T08:48:58.437" v="503" actId="478"/>
          <ac:spMkLst>
            <pc:docMk/>
            <pc:sldMk cId="3389924410" sldId="397"/>
            <ac:spMk id="7" creationId="{CC47FE2A-61F3-9B5A-0F6D-AC2C38DB2343}"/>
          </ac:spMkLst>
        </pc:spChg>
        <pc:spChg chg="add mod">
          <ac:chgData name="Robin Falter" userId="ac6b3885ad19fec0" providerId="LiveId" clId="{5311B4D6-CC78-44D5-8D36-67885206848D}" dt="2022-11-29T11:27:19.470" v="2502" actId="1076"/>
          <ac:spMkLst>
            <pc:docMk/>
            <pc:sldMk cId="3389924410" sldId="397"/>
            <ac:spMk id="12" creationId="{256E7C18-9DB0-A416-6D96-6C2DE8135840}"/>
          </ac:spMkLst>
        </pc:spChg>
        <pc:spChg chg="add mod">
          <ac:chgData name="Robin Falter" userId="ac6b3885ad19fec0" providerId="LiveId" clId="{5311B4D6-CC78-44D5-8D36-67885206848D}" dt="2022-11-29T11:27:19.470" v="2502" actId="1076"/>
          <ac:spMkLst>
            <pc:docMk/>
            <pc:sldMk cId="3389924410" sldId="397"/>
            <ac:spMk id="13" creationId="{896C6B03-3D26-5BC1-71C8-0D2F2D490013}"/>
          </ac:spMkLst>
        </pc:spChg>
        <pc:spChg chg="add mod ord">
          <ac:chgData name="Robin Falter" userId="ac6b3885ad19fec0" providerId="LiveId" clId="{5311B4D6-CC78-44D5-8D36-67885206848D}" dt="2022-11-29T11:29:06.684" v="2513" actId="1076"/>
          <ac:spMkLst>
            <pc:docMk/>
            <pc:sldMk cId="3389924410" sldId="397"/>
            <ac:spMk id="22" creationId="{F2D3DD84-84B1-7CF3-031D-297C97DAC593}"/>
          </ac:spMkLst>
        </pc:spChg>
        <pc:spChg chg="add mod ord">
          <ac:chgData name="Robin Falter" userId="ac6b3885ad19fec0" providerId="LiveId" clId="{5311B4D6-CC78-44D5-8D36-67885206848D}" dt="2022-11-29T11:29:06.684" v="2513" actId="1076"/>
          <ac:spMkLst>
            <pc:docMk/>
            <pc:sldMk cId="3389924410" sldId="397"/>
            <ac:spMk id="25" creationId="{6AE4F473-3941-DA19-3594-7755548DEDF1}"/>
          </ac:spMkLst>
        </pc:spChg>
        <pc:spChg chg="add del mod">
          <ac:chgData name="Robin Falter" userId="ac6b3885ad19fec0" providerId="LiveId" clId="{5311B4D6-CC78-44D5-8D36-67885206848D}" dt="2022-11-28T09:12:02.268" v="658"/>
          <ac:spMkLst>
            <pc:docMk/>
            <pc:sldMk cId="3389924410" sldId="397"/>
            <ac:spMk id="26" creationId="{B6470E82-5D80-8661-5ECA-646B3F0B0F25}"/>
          </ac:spMkLst>
        </pc:spChg>
        <pc:spChg chg="add mod">
          <ac:chgData name="Robin Falter" userId="ac6b3885ad19fec0" providerId="LiveId" clId="{5311B4D6-CC78-44D5-8D36-67885206848D}" dt="2022-11-29T11:29:06.684" v="2513" actId="1076"/>
          <ac:spMkLst>
            <pc:docMk/>
            <pc:sldMk cId="3389924410" sldId="397"/>
            <ac:spMk id="27" creationId="{3C7D2078-58C0-7E4C-D052-475691091949}"/>
          </ac:spMkLst>
        </pc:spChg>
        <pc:spChg chg="add mod">
          <ac:chgData name="Robin Falter" userId="ac6b3885ad19fec0" providerId="LiveId" clId="{5311B4D6-CC78-44D5-8D36-67885206848D}" dt="2022-11-29T11:29:06.684" v="2513" actId="1076"/>
          <ac:spMkLst>
            <pc:docMk/>
            <pc:sldMk cId="3389924410" sldId="397"/>
            <ac:spMk id="30" creationId="{A473E233-371A-60C8-D2D3-E9F03F3CFE0B}"/>
          </ac:spMkLst>
        </pc:spChg>
        <pc:picChg chg="add mod">
          <ac:chgData name="Robin Falter" userId="ac6b3885ad19fec0" providerId="LiveId" clId="{5311B4D6-CC78-44D5-8D36-67885206848D}" dt="2022-11-29T11:29:40.184" v="2519" actId="1076"/>
          <ac:picMkLst>
            <pc:docMk/>
            <pc:sldMk cId="3389924410" sldId="397"/>
            <ac:picMk id="2" creationId="{6B3A3F32-EC0D-2B3F-6884-DEB077336DAA}"/>
          </ac:picMkLst>
        </pc:picChg>
        <pc:picChg chg="add del mod">
          <ac:chgData name="Robin Falter" userId="ac6b3885ad19fec0" providerId="LiveId" clId="{5311B4D6-CC78-44D5-8D36-67885206848D}" dt="2022-11-28T09:00:15.591" v="586" actId="478"/>
          <ac:picMkLst>
            <pc:docMk/>
            <pc:sldMk cId="3389924410" sldId="397"/>
            <ac:picMk id="9" creationId="{6EF504FE-6801-5617-2645-F6B59A745BA1}"/>
          </ac:picMkLst>
        </pc:picChg>
        <pc:picChg chg="add mod">
          <ac:chgData name="Robin Falter" userId="ac6b3885ad19fec0" providerId="LiveId" clId="{5311B4D6-CC78-44D5-8D36-67885206848D}" dt="2022-11-29T11:29:06.684" v="2513" actId="1076"/>
          <ac:picMkLst>
            <pc:docMk/>
            <pc:sldMk cId="3389924410" sldId="397"/>
            <ac:picMk id="11" creationId="{BDFC5AC3-FE64-5CC1-85A6-BDB1F203EAE0}"/>
          </ac:picMkLst>
        </pc:picChg>
        <pc:picChg chg="add del mod">
          <ac:chgData name="Robin Falter" userId="ac6b3885ad19fec0" providerId="LiveId" clId="{5311B4D6-CC78-44D5-8D36-67885206848D}" dt="2022-11-29T11:27:19.470" v="2502" actId="1076"/>
          <ac:picMkLst>
            <pc:docMk/>
            <pc:sldMk cId="3389924410" sldId="397"/>
            <ac:picMk id="15" creationId="{E14B811A-E0B2-C918-799F-105548E52CC2}"/>
          </ac:picMkLst>
        </pc:picChg>
        <pc:picChg chg="add mod">
          <ac:chgData name="Robin Falter" userId="ac6b3885ad19fec0" providerId="LiveId" clId="{5311B4D6-CC78-44D5-8D36-67885206848D}" dt="2022-11-29T11:27:19.470" v="2502" actId="1076"/>
          <ac:picMkLst>
            <pc:docMk/>
            <pc:sldMk cId="3389924410" sldId="397"/>
            <ac:picMk id="17" creationId="{23F10E4A-586A-61F3-AF5B-4C5C86BC8F6E}"/>
          </ac:picMkLst>
        </pc:picChg>
        <pc:picChg chg="add mod">
          <ac:chgData name="Robin Falter" userId="ac6b3885ad19fec0" providerId="LiveId" clId="{5311B4D6-CC78-44D5-8D36-67885206848D}" dt="2022-11-29T11:27:19.470" v="2502" actId="1076"/>
          <ac:picMkLst>
            <pc:docMk/>
            <pc:sldMk cId="3389924410" sldId="397"/>
            <ac:picMk id="19" creationId="{8869909C-C727-C7A9-7A2B-6C9BAE8AE6FF}"/>
          </ac:picMkLst>
        </pc:picChg>
        <pc:picChg chg="add mod">
          <ac:chgData name="Robin Falter" userId="ac6b3885ad19fec0" providerId="LiveId" clId="{5311B4D6-CC78-44D5-8D36-67885206848D}" dt="2022-11-29T11:27:14.627" v="2501" actId="1076"/>
          <ac:picMkLst>
            <pc:docMk/>
            <pc:sldMk cId="3389924410" sldId="397"/>
            <ac:picMk id="21" creationId="{C057F6C3-61D9-D62A-7226-96A60B8E712F}"/>
          </ac:picMkLst>
        </pc:picChg>
        <pc:picChg chg="add mod">
          <ac:chgData name="Robin Falter" userId="ac6b3885ad19fec0" providerId="LiveId" clId="{5311B4D6-CC78-44D5-8D36-67885206848D}" dt="2022-11-29T11:29:06.684" v="2513" actId="1076"/>
          <ac:picMkLst>
            <pc:docMk/>
            <pc:sldMk cId="3389924410" sldId="397"/>
            <ac:picMk id="24" creationId="{387BDD79-8FEE-1D31-73B5-FD9A58245633}"/>
          </ac:picMkLst>
        </pc:picChg>
        <pc:picChg chg="add del">
          <ac:chgData name="Robin Falter" userId="ac6b3885ad19fec0" providerId="LiveId" clId="{5311B4D6-CC78-44D5-8D36-67885206848D}" dt="2022-11-28T09:12:43.895" v="683" actId="22"/>
          <ac:picMkLst>
            <pc:docMk/>
            <pc:sldMk cId="3389924410" sldId="397"/>
            <ac:picMk id="29" creationId="{7E0316DD-7473-1DE9-80E4-ACF404B524D7}"/>
          </ac:picMkLst>
        </pc:picChg>
      </pc:sldChg>
      <pc:sldChg chg="addSp delSp modSp mod ord modAnim modNotes">
        <pc:chgData name="Robin Falter" userId="ac6b3885ad19fec0" providerId="LiveId" clId="{5311B4D6-CC78-44D5-8D36-67885206848D}" dt="2022-11-30T08:31:43.955" v="4324" actId="20577"/>
        <pc:sldMkLst>
          <pc:docMk/>
          <pc:sldMk cId="2658649193" sldId="398"/>
        </pc:sldMkLst>
        <pc:spChg chg="del mod">
          <ac:chgData name="Robin Falter" userId="ac6b3885ad19fec0" providerId="LiveId" clId="{5311B4D6-CC78-44D5-8D36-67885206848D}" dt="2022-11-28T09:20:00.751" v="733" actId="478"/>
          <ac:spMkLst>
            <pc:docMk/>
            <pc:sldMk cId="2658649193" sldId="398"/>
            <ac:spMk id="2" creationId="{00000000-0000-0000-0000-000000000000}"/>
          </ac:spMkLst>
        </pc:spChg>
        <pc:spChg chg="add mod">
          <ac:chgData name="Robin Falter" userId="ac6b3885ad19fec0" providerId="LiveId" clId="{5311B4D6-CC78-44D5-8D36-67885206848D}" dt="2022-11-29T11:42:35.596" v="2537" actId="571"/>
          <ac:spMkLst>
            <pc:docMk/>
            <pc:sldMk cId="2658649193" sldId="398"/>
            <ac:spMk id="2" creationId="{92BB65BE-256E-95C7-6F27-60E4AE03C836}"/>
          </ac:spMkLst>
        </pc:spChg>
        <pc:spChg chg="mod">
          <ac:chgData name="Robin Falter" userId="ac6b3885ad19fec0" providerId="LiveId" clId="{5311B4D6-CC78-44D5-8D36-67885206848D}" dt="2022-11-29T11:42:40.189" v="2539" actId="1076"/>
          <ac:spMkLst>
            <pc:docMk/>
            <pc:sldMk cId="2658649193" sldId="398"/>
            <ac:spMk id="6" creationId="{00000000-0000-0000-0000-000000000000}"/>
          </ac:spMkLst>
        </pc:spChg>
        <pc:spChg chg="add mod">
          <ac:chgData name="Robin Falter" userId="ac6b3885ad19fec0" providerId="LiveId" clId="{5311B4D6-CC78-44D5-8D36-67885206848D}" dt="2022-11-29T11:56:22.640" v="2665" actId="1076"/>
          <ac:spMkLst>
            <pc:docMk/>
            <pc:sldMk cId="2658649193" sldId="398"/>
            <ac:spMk id="7" creationId="{09762847-B98C-5708-710D-D9F90322BF59}"/>
          </ac:spMkLst>
        </pc:spChg>
        <pc:spChg chg="add del mod">
          <ac:chgData name="Robin Falter" userId="ac6b3885ad19fec0" providerId="LiveId" clId="{5311B4D6-CC78-44D5-8D36-67885206848D}" dt="2022-11-28T09:20:06.695" v="734" actId="478"/>
          <ac:spMkLst>
            <pc:docMk/>
            <pc:sldMk cId="2658649193" sldId="398"/>
            <ac:spMk id="7" creationId="{555CA136-2AC6-76E9-28DF-DCA8E04734DB}"/>
          </ac:spMkLst>
        </pc:spChg>
        <pc:spChg chg="add mod">
          <ac:chgData name="Robin Falter" userId="ac6b3885ad19fec0" providerId="LiveId" clId="{5311B4D6-CC78-44D5-8D36-67885206848D}" dt="2022-11-29T11:53:52.065" v="2637" actId="404"/>
          <ac:spMkLst>
            <pc:docMk/>
            <pc:sldMk cId="2658649193" sldId="398"/>
            <ac:spMk id="8" creationId="{ED143FCF-91D6-7145-421F-3C737E57C7AC}"/>
          </ac:spMkLst>
        </pc:spChg>
        <pc:spChg chg="add mod">
          <ac:chgData name="Robin Falter" userId="ac6b3885ad19fec0" providerId="LiveId" clId="{5311B4D6-CC78-44D5-8D36-67885206848D}" dt="2022-11-29T11:42:45.547" v="2540" actId="1076"/>
          <ac:spMkLst>
            <pc:docMk/>
            <pc:sldMk cId="2658649193" sldId="398"/>
            <ac:spMk id="18" creationId="{739F035C-0720-4062-EC4D-355FAC2B3E8F}"/>
          </ac:spMkLst>
        </pc:spChg>
        <pc:spChg chg="add mod">
          <ac:chgData name="Robin Falter" userId="ac6b3885ad19fec0" providerId="LiveId" clId="{5311B4D6-CC78-44D5-8D36-67885206848D}" dt="2022-11-29T11:56:23.942" v="2666"/>
          <ac:spMkLst>
            <pc:docMk/>
            <pc:sldMk cId="2658649193" sldId="398"/>
            <ac:spMk id="21" creationId="{196A6B61-3461-D334-1C82-D16249E97420}"/>
          </ac:spMkLst>
        </pc:spChg>
        <pc:spChg chg="add mod">
          <ac:chgData name="Robin Falter" userId="ac6b3885ad19fec0" providerId="LiveId" clId="{5311B4D6-CC78-44D5-8D36-67885206848D}" dt="2022-11-29T11:56:41.460" v="2679" actId="1076"/>
          <ac:spMkLst>
            <pc:docMk/>
            <pc:sldMk cId="2658649193" sldId="398"/>
            <ac:spMk id="23" creationId="{A3EDF52B-07AD-CFF3-1402-AFF4CD1E3398}"/>
          </ac:spMkLst>
        </pc:spChg>
        <pc:spChg chg="add mod">
          <ac:chgData name="Robin Falter" userId="ac6b3885ad19fec0" providerId="LiveId" clId="{5311B4D6-CC78-44D5-8D36-67885206848D}" dt="2022-11-29T11:43:01.106" v="2543" actId="1076"/>
          <ac:spMkLst>
            <pc:docMk/>
            <pc:sldMk cId="2658649193" sldId="398"/>
            <ac:spMk id="24" creationId="{F69361F8-40DE-FE4A-E9F0-CC7208A25D34}"/>
          </ac:spMkLst>
        </pc:spChg>
        <pc:spChg chg="add mod">
          <ac:chgData name="Robin Falter" userId="ac6b3885ad19fec0" providerId="LiveId" clId="{5311B4D6-CC78-44D5-8D36-67885206848D}" dt="2022-11-29T11:42:45.547" v="2540" actId="1076"/>
          <ac:spMkLst>
            <pc:docMk/>
            <pc:sldMk cId="2658649193" sldId="398"/>
            <ac:spMk id="27" creationId="{E38F5AD6-807A-E293-050F-4893F0832796}"/>
          </ac:spMkLst>
        </pc:spChg>
        <pc:spChg chg="add mod ord">
          <ac:chgData name="Robin Falter" userId="ac6b3885ad19fec0" providerId="LiveId" clId="{5311B4D6-CC78-44D5-8D36-67885206848D}" dt="2022-11-29T11:52:48.342" v="2605" actId="14100"/>
          <ac:spMkLst>
            <pc:docMk/>
            <pc:sldMk cId="2658649193" sldId="398"/>
            <ac:spMk id="28" creationId="{11E17253-45FE-F602-184C-5594FB98C407}"/>
          </ac:spMkLst>
        </pc:spChg>
        <pc:spChg chg="add del mod ord">
          <ac:chgData name="Robin Falter" userId="ac6b3885ad19fec0" providerId="LiveId" clId="{5311B4D6-CC78-44D5-8D36-67885206848D}" dt="2022-11-29T11:54:07.218" v="2639" actId="14100"/>
          <ac:spMkLst>
            <pc:docMk/>
            <pc:sldMk cId="2658649193" sldId="398"/>
            <ac:spMk id="29" creationId="{E28CCCE8-E127-232B-8807-BBB46F75F982}"/>
          </ac:spMkLst>
        </pc:spChg>
        <pc:spChg chg="add mod ord">
          <ac:chgData name="Robin Falter" userId="ac6b3885ad19fec0" providerId="LiveId" clId="{5311B4D6-CC78-44D5-8D36-67885206848D}" dt="2022-11-29T11:42:45.547" v="2540" actId="1076"/>
          <ac:spMkLst>
            <pc:docMk/>
            <pc:sldMk cId="2658649193" sldId="398"/>
            <ac:spMk id="30" creationId="{C317BE43-8DE3-B671-6723-37B3321DFC46}"/>
          </ac:spMkLst>
        </pc:spChg>
        <pc:spChg chg="add del mod">
          <ac:chgData name="Robin Falter" userId="ac6b3885ad19fec0" providerId="LiveId" clId="{5311B4D6-CC78-44D5-8D36-67885206848D}" dt="2022-11-28T10:01:15.721" v="897"/>
          <ac:spMkLst>
            <pc:docMk/>
            <pc:sldMk cId="2658649193" sldId="398"/>
            <ac:spMk id="31" creationId="{B1BB4702-A7C9-E17B-011D-B44370AFDBD6}"/>
          </ac:spMkLst>
        </pc:spChg>
        <pc:spChg chg="add del mod">
          <ac:chgData name="Robin Falter" userId="ac6b3885ad19fec0" providerId="LiveId" clId="{5311B4D6-CC78-44D5-8D36-67885206848D}" dt="2022-11-28T10:01:20.981" v="899" actId="478"/>
          <ac:spMkLst>
            <pc:docMk/>
            <pc:sldMk cId="2658649193" sldId="398"/>
            <ac:spMk id="32" creationId="{382B4E10-BD47-A828-AFE8-8A6C44B7F8B5}"/>
          </ac:spMkLst>
        </pc:spChg>
        <pc:spChg chg="add mod">
          <ac:chgData name="Robin Falter" userId="ac6b3885ad19fec0" providerId="LiveId" clId="{5311B4D6-CC78-44D5-8D36-67885206848D}" dt="2022-11-29T11:42:45.547" v="2540" actId="1076"/>
          <ac:spMkLst>
            <pc:docMk/>
            <pc:sldMk cId="2658649193" sldId="398"/>
            <ac:spMk id="33" creationId="{0F50C737-771C-868B-CA30-0FA0065F7B1B}"/>
          </ac:spMkLst>
        </pc:spChg>
        <pc:spChg chg="add mod ord">
          <ac:chgData name="Robin Falter" userId="ac6b3885ad19fec0" providerId="LiveId" clId="{5311B4D6-CC78-44D5-8D36-67885206848D}" dt="2022-11-29T11:42:53.405" v="2541" actId="1076"/>
          <ac:spMkLst>
            <pc:docMk/>
            <pc:sldMk cId="2658649193" sldId="398"/>
            <ac:spMk id="40" creationId="{EA1EA722-D787-1204-DD6B-D743F662260A}"/>
          </ac:spMkLst>
        </pc:spChg>
        <pc:picChg chg="add mod">
          <ac:chgData name="Robin Falter" userId="ac6b3885ad19fec0" providerId="LiveId" clId="{5311B4D6-CC78-44D5-8D36-67885206848D}" dt="2022-11-29T11:42:35.596" v="2537" actId="571"/>
          <ac:picMkLst>
            <pc:docMk/>
            <pc:sldMk cId="2658649193" sldId="398"/>
            <ac:picMk id="5" creationId="{CA3062D0-A95A-6BEC-1190-07E1754E412E}"/>
          </ac:picMkLst>
        </pc:picChg>
        <pc:picChg chg="add mod">
          <ac:chgData name="Robin Falter" userId="ac6b3885ad19fec0" providerId="LiveId" clId="{5311B4D6-CC78-44D5-8D36-67885206848D}" dt="2022-11-29T11:54:03.812" v="2638" actId="1076"/>
          <ac:picMkLst>
            <pc:docMk/>
            <pc:sldMk cId="2658649193" sldId="398"/>
            <ac:picMk id="9" creationId="{7B280470-C4E8-EA75-1265-1E779A21F51D}"/>
          </ac:picMkLst>
        </pc:picChg>
        <pc:picChg chg="add del mod">
          <ac:chgData name="Robin Falter" userId="ac6b3885ad19fec0" providerId="LiveId" clId="{5311B4D6-CC78-44D5-8D36-67885206848D}" dt="2022-11-29T11:42:57.779" v="2542" actId="1076"/>
          <ac:picMkLst>
            <pc:docMk/>
            <pc:sldMk cId="2658649193" sldId="398"/>
            <ac:picMk id="11" creationId="{7465B5FB-CBA1-F409-F67A-F4055BC1A98F}"/>
          </ac:picMkLst>
        </pc:picChg>
        <pc:picChg chg="add mod">
          <ac:chgData name="Robin Falter" userId="ac6b3885ad19fec0" providerId="LiveId" clId="{5311B4D6-CC78-44D5-8D36-67885206848D}" dt="2022-11-29T11:54:13.201" v="2640" actId="1076"/>
          <ac:picMkLst>
            <pc:docMk/>
            <pc:sldMk cId="2658649193" sldId="398"/>
            <ac:picMk id="12" creationId="{403F4C5F-F798-C523-402D-AC57B63A9326}"/>
          </ac:picMkLst>
        </pc:picChg>
        <pc:picChg chg="add mod">
          <ac:chgData name="Robin Falter" userId="ac6b3885ad19fec0" providerId="LiveId" clId="{5311B4D6-CC78-44D5-8D36-67885206848D}" dt="2022-11-29T11:42:45.547" v="2540" actId="1076"/>
          <ac:picMkLst>
            <pc:docMk/>
            <pc:sldMk cId="2658649193" sldId="398"/>
            <ac:picMk id="13" creationId="{40692166-8478-356E-1935-1ED406C74C95}"/>
          </ac:picMkLst>
        </pc:picChg>
        <pc:picChg chg="add mod">
          <ac:chgData name="Robin Falter" userId="ac6b3885ad19fec0" providerId="LiveId" clId="{5311B4D6-CC78-44D5-8D36-67885206848D}" dt="2022-11-29T11:42:31.754" v="2535" actId="1076"/>
          <ac:picMkLst>
            <pc:docMk/>
            <pc:sldMk cId="2658649193" sldId="398"/>
            <ac:picMk id="15" creationId="{ED084E40-C1DE-E4DB-FFD9-FACBBEE47893}"/>
          </ac:picMkLst>
        </pc:picChg>
        <pc:picChg chg="add mod">
          <ac:chgData name="Robin Falter" userId="ac6b3885ad19fec0" providerId="LiveId" clId="{5311B4D6-CC78-44D5-8D36-67885206848D}" dt="2022-11-29T11:55:16.423" v="2654" actId="1076"/>
          <ac:picMkLst>
            <pc:docMk/>
            <pc:sldMk cId="2658649193" sldId="398"/>
            <ac:picMk id="16" creationId="{DE5E89CF-FA7C-4AA5-F318-FAC3E1496BE9}"/>
          </ac:picMkLst>
        </pc:picChg>
        <pc:picChg chg="add mod">
          <ac:chgData name="Robin Falter" userId="ac6b3885ad19fec0" providerId="LiveId" clId="{5311B4D6-CC78-44D5-8D36-67885206848D}" dt="2022-11-29T11:42:45.547" v="2540" actId="1076"/>
          <ac:picMkLst>
            <pc:docMk/>
            <pc:sldMk cId="2658649193" sldId="398"/>
            <ac:picMk id="17" creationId="{FD1B9664-CB4D-8DFB-E187-9D77166A5F16}"/>
          </ac:picMkLst>
        </pc:picChg>
        <pc:picChg chg="add mod">
          <ac:chgData name="Robin Falter" userId="ac6b3885ad19fec0" providerId="LiveId" clId="{5311B4D6-CC78-44D5-8D36-67885206848D}" dt="2022-11-29T11:55:06.254" v="2653" actId="1076"/>
          <ac:picMkLst>
            <pc:docMk/>
            <pc:sldMk cId="2658649193" sldId="398"/>
            <ac:picMk id="20" creationId="{7D501EFC-8E9B-1E2A-FE3A-EA2067EA26FF}"/>
          </ac:picMkLst>
        </pc:picChg>
        <pc:picChg chg="add del">
          <ac:chgData name="Robin Falter" userId="ac6b3885ad19fec0" providerId="LiveId" clId="{5311B4D6-CC78-44D5-8D36-67885206848D}" dt="2022-11-28T09:53:53.689" v="815" actId="22"/>
          <ac:picMkLst>
            <pc:docMk/>
            <pc:sldMk cId="2658649193" sldId="398"/>
            <ac:picMk id="20" creationId="{A7CBA09D-D4E8-62E2-1994-A30133A55639}"/>
          </ac:picMkLst>
        </pc:picChg>
        <pc:picChg chg="add mod">
          <ac:chgData name="Robin Falter" userId="ac6b3885ad19fec0" providerId="LiveId" clId="{5311B4D6-CC78-44D5-8D36-67885206848D}" dt="2022-11-29T11:56:43.314" v="2680" actId="1076"/>
          <ac:picMkLst>
            <pc:docMk/>
            <pc:sldMk cId="2658649193" sldId="398"/>
            <ac:picMk id="22" creationId="{12F392F3-31A9-4B28-CBB8-4B000519CCB0}"/>
          </ac:picMkLst>
        </pc:picChg>
        <pc:picChg chg="add del">
          <ac:chgData name="Robin Falter" userId="ac6b3885ad19fec0" providerId="LiveId" clId="{5311B4D6-CC78-44D5-8D36-67885206848D}" dt="2022-11-28T09:53:58.645" v="817" actId="478"/>
          <ac:picMkLst>
            <pc:docMk/>
            <pc:sldMk cId="2658649193" sldId="398"/>
            <ac:picMk id="22" creationId="{9CC5319E-41D6-2194-4060-E4D429A997AA}"/>
          </ac:picMkLst>
        </pc:picChg>
        <pc:picChg chg="add del mod">
          <ac:chgData name="Robin Falter" userId="ac6b3885ad19fec0" providerId="LiveId" clId="{5311B4D6-CC78-44D5-8D36-67885206848D}" dt="2022-11-29T11:42:45.547" v="2540" actId="1076"/>
          <ac:picMkLst>
            <pc:docMk/>
            <pc:sldMk cId="2658649193" sldId="398"/>
            <ac:picMk id="26" creationId="{8B28E77E-EF7A-7C2A-9E8A-6254DBEF27D1}"/>
          </ac:picMkLst>
        </pc:picChg>
        <pc:picChg chg="add del mod">
          <ac:chgData name="Robin Falter" userId="ac6b3885ad19fec0" providerId="LiveId" clId="{5311B4D6-CC78-44D5-8D36-67885206848D}" dt="2022-11-29T11:42:45.547" v="2540" actId="1076"/>
          <ac:picMkLst>
            <pc:docMk/>
            <pc:sldMk cId="2658649193" sldId="398"/>
            <ac:picMk id="35" creationId="{6541D9D4-C2FA-13B4-6C4F-7CE81B0608AA}"/>
          </ac:picMkLst>
        </pc:picChg>
        <pc:picChg chg="add del mod">
          <ac:chgData name="Robin Falter" userId="ac6b3885ad19fec0" providerId="LiveId" clId="{5311B4D6-CC78-44D5-8D36-67885206848D}" dt="2022-11-29T11:42:45.547" v="2540" actId="1076"/>
          <ac:picMkLst>
            <pc:docMk/>
            <pc:sldMk cId="2658649193" sldId="398"/>
            <ac:picMk id="37" creationId="{1E9CD731-9FAE-AC1D-E8B8-155F6206919C}"/>
          </ac:picMkLst>
        </pc:picChg>
        <pc:picChg chg="add del mod">
          <ac:chgData name="Robin Falter" userId="ac6b3885ad19fec0" providerId="LiveId" clId="{5311B4D6-CC78-44D5-8D36-67885206848D}" dt="2022-11-29T11:42:53.405" v="2541" actId="1076"/>
          <ac:picMkLst>
            <pc:docMk/>
            <pc:sldMk cId="2658649193" sldId="398"/>
            <ac:picMk id="39" creationId="{ED7CEBB3-8A7F-DA6B-2CD7-6C95E2BE5033}"/>
          </ac:picMkLst>
        </pc:picChg>
      </pc:sldChg>
      <pc:sldChg chg="addSp delSp modSp mod modAnim modNotes">
        <pc:chgData name="Robin Falter" userId="ac6b3885ad19fec0" providerId="LiveId" clId="{5311B4D6-CC78-44D5-8D36-67885206848D}" dt="2022-11-30T07:55:18.431" v="4024"/>
        <pc:sldMkLst>
          <pc:docMk/>
          <pc:sldMk cId="100749280" sldId="399"/>
        </pc:sldMkLst>
        <pc:spChg chg="add del mod">
          <ac:chgData name="Robin Falter" userId="ac6b3885ad19fec0" providerId="LiveId" clId="{5311B4D6-CC78-44D5-8D36-67885206848D}" dt="2022-11-29T11:10:24.470" v="2336"/>
          <ac:spMkLst>
            <pc:docMk/>
            <pc:sldMk cId="100749280" sldId="399"/>
            <ac:spMk id="2" creationId="{79B405A0-3477-293D-D583-D124196FD283}"/>
          </ac:spMkLst>
        </pc:spChg>
        <pc:spChg chg="mod">
          <ac:chgData name="Robin Falter" userId="ac6b3885ad19fec0" providerId="LiveId" clId="{5311B4D6-CC78-44D5-8D36-67885206848D}" dt="2022-11-28T08:50:35.175" v="510" actId="20577"/>
          <ac:spMkLst>
            <pc:docMk/>
            <pc:sldMk cId="100749280" sldId="399"/>
            <ac:spMk id="3" creationId="{00000000-0000-0000-0000-000000000000}"/>
          </ac:spMkLst>
        </pc:spChg>
        <pc:spChg chg="add mod ord">
          <ac:chgData name="Robin Falter" userId="ac6b3885ad19fec0" providerId="LiveId" clId="{5311B4D6-CC78-44D5-8D36-67885206848D}" dt="2022-11-29T11:23:04.624" v="2447" actId="14100"/>
          <ac:spMkLst>
            <pc:docMk/>
            <pc:sldMk cId="100749280" sldId="399"/>
            <ac:spMk id="7" creationId="{A29EF64F-5BFD-ED64-ABC5-F4198B141BD8}"/>
          </ac:spMkLst>
        </pc:spChg>
        <pc:spChg chg="add mod">
          <ac:chgData name="Robin Falter" userId="ac6b3885ad19fec0" providerId="LiveId" clId="{5311B4D6-CC78-44D5-8D36-67885206848D}" dt="2022-11-29T11:22:44.004" v="2443" actId="14100"/>
          <ac:spMkLst>
            <pc:docMk/>
            <pc:sldMk cId="100749280" sldId="399"/>
            <ac:spMk id="9" creationId="{AF1F8EA1-8E96-BF3A-4385-90C917A1D924}"/>
          </ac:spMkLst>
        </pc:spChg>
        <pc:spChg chg="mod">
          <ac:chgData name="Robin Falter" userId="ac6b3885ad19fec0" providerId="LiveId" clId="{5311B4D6-CC78-44D5-8D36-67885206848D}" dt="2022-11-28T08:28:42.257" v="374" actId="1076"/>
          <ac:spMkLst>
            <pc:docMk/>
            <pc:sldMk cId="100749280" sldId="399"/>
            <ac:spMk id="10" creationId="{E8729832-CD50-2065-6BCF-6BAB52B623DC}"/>
          </ac:spMkLst>
        </pc:spChg>
        <pc:spChg chg="add mod">
          <ac:chgData name="Robin Falter" userId="ac6b3885ad19fec0" providerId="LiveId" clId="{5311B4D6-CC78-44D5-8D36-67885206848D}" dt="2022-11-29T11:23:08.795" v="2448" actId="404"/>
          <ac:spMkLst>
            <pc:docMk/>
            <pc:sldMk cId="100749280" sldId="399"/>
            <ac:spMk id="12" creationId="{F4D96205-0B5B-7DC2-FC87-B1863CA276E4}"/>
          </ac:spMkLst>
        </pc:spChg>
        <pc:spChg chg="add mod">
          <ac:chgData name="Robin Falter" userId="ac6b3885ad19fec0" providerId="LiveId" clId="{5311B4D6-CC78-44D5-8D36-67885206848D}" dt="2022-11-29T11:24:37.343" v="2467"/>
          <ac:spMkLst>
            <pc:docMk/>
            <pc:sldMk cId="100749280" sldId="399"/>
            <ac:spMk id="14" creationId="{701B8352-9A1B-3E1E-6B0F-3BA9165FE9AB}"/>
          </ac:spMkLst>
        </pc:spChg>
        <pc:spChg chg="add mod">
          <ac:chgData name="Robin Falter" userId="ac6b3885ad19fec0" providerId="LiveId" clId="{5311B4D6-CC78-44D5-8D36-67885206848D}" dt="2022-11-29T17:00:31.676" v="3342" actId="1076"/>
          <ac:spMkLst>
            <pc:docMk/>
            <pc:sldMk cId="100749280" sldId="399"/>
            <ac:spMk id="18" creationId="{38231007-7D7C-1907-91AD-183B26B16370}"/>
          </ac:spMkLst>
        </pc:spChg>
        <pc:spChg chg="add mod">
          <ac:chgData name="Robin Falter" userId="ac6b3885ad19fec0" providerId="LiveId" clId="{5311B4D6-CC78-44D5-8D36-67885206848D}" dt="2022-11-29T17:00:31.676" v="3342" actId="1076"/>
          <ac:spMkLst>
            <pc:docMk/>
            <pc:sldMk cId="100749280" sldId="399"/>
            <ac:spMk id="24" creationId="{1D3F61F6-433D-91CD-45F2-E784B9B02D84}"/>
          </ac:spMkLst>
        </pc:spChg>
        <pc:spChg chg="add mod">
          <ac:chgData name="Robin Falter" userId="ac6b3885ad19fec0" providerId="LiveId" clId="{5311B4D6-CC78-44D5-8D36-67885206848D}" dt="2022-11-29T11:23:37.148" v="2453" actId="14100"/>
          <ac:spMkLst>
            <pc:docMk/>
            <pc:sldMk cId="100749280" sldId="399"/>
            <ac:spMk id="27" creationId="{32384EB5-D277-DE08-0E7F-8724B75C33DE}"/>
          </ac:spMkLst>
        </pc:spChg>
        <pc:spChg chg="add mod">
          <ac:chgData name="Robin Falter" userId="ac6b3885ad19fec0" providerId="LiveId" clId="{5311B4D6-CC78-44D5-8D36-67885206848D}" dt="2022-11-29T17:00:31.676" v="3342" actId="1076"/>
          <ac:spMkLst>
            <pc:docMk/>
            <pc:sldMk cId="100749280" sldId="399"/>
            <ac:spMk id="28" creationId="{5EC76B73-622D-46B7-CE99-C596942281CE}"/>
          </ac:spMkLst>
        </pc:spChg>
        <pc:spChg chg="add mod">
          <ac:chgData name="Robin Falter" userId="ac6b3885ad19fec0" providerId="LiveId" clId="{5311B4D6-CC78-44D5-8D36-67885206848D}" dt="2022-11-29T11:25:15.201" v="2484" actId="404"/>
          <ac:spMkLst>
            <pc:docMk/>
            <pc:sldMk cId="100749280" sldId="399"/>
            <ac:spMk id="33" creationId="{B789F694-978E-46B5-694E-2C6A6E39EA70}"/>
          </ac:spMkLst>
        </pc:spChg>
        <pc:picChg chg="add mod">
          <ac:chgData name="Robin Falter" userId="ac6b3885ad19fec0" providerId="LiveId" clId="{5311B4D6-CC78-44D5-8D36-67885206848D}" dt="2022-11-29T11:22:59.923" v="2446" actId="1076"/>
          <ac:picMkLst>
            <pc:docMk/>
            <pc:sldMk cId="100749280" sldId="399"/>
            <ac:picMk id="5" creationId="{97213403-7713-BC1A-4416-72D5BAE98082}"/>
          </ac:picMkLst>
        </pc:picChg>
        <pc:picChg chg="add mod">
          <ac:chgData name="Robin Falter" userId="ac6b3885ad19fec0" providerId="LiveId" clId="{5311B4D6-CC78-44D5-8D36-67885206848D}" dt="2022-11-29T17:00:31.676" v="3342" actId="1076"/>
          <ac:picMkLst>
            <pc:docMk/>
            <pc:sldMk cId="100749280" sldId="399"/>
            <ac:picMk id="8" creationId="{53CD013F-58ED-2D9F-D731-3AEC6C6639BB}"/>
          </ac:picMkLst>
        </pc:picChg>
        <pc:picChg chg="add mod">
          <ac:chgData name="Robin Falter" userId="ac6b3885ad19fec0" providerId="LiveId" clId="{5311B4D6-CC78-44D5-8D36-67885206848D}" dt="2022-11-29T17:00:31.676" v="3342" actId="1076"/>
          <ac:picMkLst>
            <pc:docMk/>
            <pc:sldMk cId="100749280" sldId="399"/>
            <ac:picMk id="11" creationId="{E4532B86-73CB-A56E-6BA4-7B685559870E}"/>
          </ac:picMkLst>
        </pc:picChg>
        <pc:picChg chg="add del mod">
          <ac:chgData name="Robin Falter" userId="ac6b3885ad19fec0" providerId="LiveId" clId="{5311B4D6-CC78-44D5-8D36-67885206848D}" dt="2022-11-29T11:18:30.808" v="2383" actId="478"/>
          <ac:picMkLst>
            <pc:docMk/>
            <pc:sldMk cId="100749280" sldId="399"/>
            <ac:picMk id="17" creationId="{9F7C1044-01B7-5FBD-0D8D-4DC5F048BF21}"/>
          </ac:picMkLst>
        </pc:picChg>
        <pc:picChg chg="add mod">
          <ac:chgData name="Robin Falter" userId="ac6b3885ad19fec0" providerId="LiveId" clId="{5311B4D6-CC78-44D5-8D36-67885206848D}" dt="2022-11-29T11:22:34.866" v="2439" actId="14100"/>
          <ac:picMkLst>
            <pc:docMk/>
            <pc:sldMk cId="100749280" sldId="399"/>
            <ac:picMk id="20" creationId="{D1409733-7BED-2E15-0624-369394801330}"/>
          </ac:picMkLst>
        </pc:picChg>
        <pc:picChg chg="add mod">
          <ac:chgData name="Robin Falter" userId="ac6b3885ad19fec0" providerId="LiveId" clId="{5311B4D6-CC78-44D5-8D36-67885206848D}" dt="2022-11-29T11:22:37.146" v="2441" actId="1076"/>
          <ac:picMkLst>
            <pc:docMk/>
            <pc:sldMk cId="100749280" sldId="399"/>
            <ac:picMk id="23" creationId="{2098B7D5-D88A-EA16-8D45-BC800BC5D6E3}"/>
          </ac:picMkLst>
        </pc:picChg>
        <pc:picChg chg="add mod">
          <ac:chgData name="Robin Falter" userId="ac6b3885ad19fec0" providerId="LiveId" clId="{5311B4D6-CC78-44D5-8D36-67885206848D}" dt="2022-11-29T11:22:38.615" v="2442" actId="14100"/>
          <ac:picMkLst>
            <pc:docMk/>
            <pc:sldMk cId="100749280" sldId="399"/>
            <ac:picMk id="26" creationId="{526C17FE-B218-1FD4-1B46-E7B4F4E66E2D}"/>
          </ac:picMkLst>
        </pc:picChg>
        <pc:picChg chg="add mod">
          <ac:chgData name="Robin Falter" userId="ac6b3885ad19fec0" providerId="LiveId" clId="{5311B4D6-CC78-44D5-8D36-67885206848D}" dt="2022-11-29T11:24:33.115" v="2466" actId="1076"/>
          <ac:picMkLst>
            <pc:docMk/>
            <pc:sldMk cId="100749280" sldId="399"/>
            <ac:picMk id="30" creationId="{1C0AB851-074F-8077-FAB7-2ECDA113748F}"/>
          </ac:picMkLst>
        </pc:picChg>
        <pc:picChg chg="add mod">
          <ac:chgData name="Robin Falter" userId="ac6b3885ad19fec0" providerId="LiveId" clId="{5311B4D6-CC78-44D5-8D36-67885206848D}" dt="2022-11-29T11:24:15.448" v="2464" actId="1076"/>
          <ac:picMkLst>
            <pc:docMk/>
            <pc:sldMk cId="100749280" sldId="399"/>
            <ac:picMk id="31" creationId="{037F03C3-21BE-366A-1B38-DB9EDFB97FA6}"/>
          </ac:picMkLst>
        </pc:picChg>
        <pc:cxnChg chg="add mod">
          <ac:chgData name="Robin Falter" userId="ac6b3885ad19fec0" providerId="LiveId" clId="{5311B4D6-CC78-44D5-8D36-67885206848D}" dt="2022-11-29T17:00:31.676" v="3342" actId="1076"/>
          <ac:cxnSpMkLst>
            <pc:docMk/>
            <pc:sldMk cId="100749280" sldId="399"/>
            <ac:cxnSpMk id="13" creationId="{ACE28EA5-0CD1-8C94-3B82-999B629617CA}"/>
          </ac:cxnSpMkLst>
        </pc:cxnChg>
        <pc:cxnChg chg="add mod">
          <ac:chgData name="Robin Falter" userId="ac6b3885ad19fec0" providerId="LiveId" clId="{5311B4D6-CC78-44D5-8D36-67885206848D}" dt="2022-11-29T17:00:31.676" v="3342" actId="1076"/>
          <ac:cxnSpMkLst>
            <pc:docMk/>
            <pc:sldMk cId="100749280" sldId="399"/>
            <ac:cxnSpMk id="16" creationId="{3DB37954-C494-D00D-EB68-32F055109A47}"/>
          </ac:cxnSpMkLst>
        </pc:cxnChg>
        <pc:cxnChg chg="add mod">
          <ac:chgData name="Robin Falter" userId="ac6b3885ad19fec0" providerId="LiveId" clId="{5311B4D6-CC78-44D5-8D36-67885206848D}" dt="2022-11-29T17:00:31.676" v="3342" actId="1076"/>
          <ac:cxnSpMkLst>
            <pc:docMk/>
            <pc:sldMk cId="100749280" sldId="399"/>
            <ac:cxnSpMk id="22" creationId="{A2DF975B-99D9-E454-0341-057D1B74F431}"/>
          </ac:cxnSpMkLst>
        </pc:cxnChg>
        <pc:cxnChg chg="add del mod">
          <ac:chgData name="Robin Falter" userId="ac6b3885ad19fec0" providerId="LiveId" clId="{5311B4D6-CC78-44D5-8D36-67885206848D}" dt="2022-11-28T08:39:34.790" v="420"/>
          <ac:cxnSpMkLst>
            <pc:docMk/>
            <pc:sldMk cId="100749280" sldId="399"/>
            <ac:cxnSpMk id="23" creationId="{D97745C0-F02C-0D72-7036-31DFF7C9BF11}"/>
          </ac:cxnSpMkLst>
        </pc:cxnChg>
        <pc:cxnChg chg="add mod">
          <ac:chgData name="Robin Falter" userId="ac6b3885ad19fec0" providerId="LiveId" clId="{5311B4D6-CC78-44D5-8D36-67885206848D}" dt="2022-11-29T17:00:31.676" v="3342" actId="1076"/>
          <ac:cxnSpMkLst>
            <pc:docMk/>
            <pc:sldMk cId="100749280" sldId="399"/>
            <ac:cxnSpMk id="29" creationId="{ED1D0F52-C7C8-0255-05D3-DBBCB2F9EA8F}"/>
          </ac:cxnSpMkLst>
        </pc:cxnChg>
      </pc:sldChg>
      <pc:sldChg chg="addSp delSp modSp add del mod modAnim">
        <pc:chgData name="Robin Falter" userId="ac6b3885ad19fec0" providerId="LiveId" clId="{5311B4D6-CC78-44D5-8D36-67885206848D}" dt="2022-11-29T11:42:25.973" v="2534" actId="47"/>
        <pc:sldMkLst>
          <pc:docMk/>
          <pc:sldMk cId="973310001" sldId="400"/>
        </pc:sldMkLst>
        <pc:spChg chg="del">
          <ac:chgData name="Robin Falter" userId="ac6b3885ad19fec0" providerId="LiveId" clId="{5311B4D6-CC78-44D5-8D36-67885206848D}" dt="2022-11-28T09:21:15.705" v="736" actId="478"/>
          <ac:spMkLst>
            <pc:docMk/>
            <pc:sldMk cId="973310001" sldId="400"/>
            <ac:spMk id="12" creationId="{256E7C18-9DB0-A416-6D96-6C2DE8135840}"/>
          </ac:spMkLst>
        </pc:spChg>
        <pc:spChg chg="del">
          <ac:chgData name="Robin Falter" userId="ac6b3885ad19fec0" providerId="LiveId" clId="{5311B4D6-CC78-44D5-8D36-67885206848D}" dt="2022-11-28T09:21:15.705" v="736" actId="478"/>
          <ac:spMkLst>
            <pc:docMk/>
            <pc:sldMk cId="973310001" sldId="400"/>
            <ac:spMk id="13" creationId="{896C6B03-3D26-5BC1-71C8-0D2F2D490013}"/>
          </ac:spMkLst>
        </pc:spChg>
        <pc:spChg chg="del">
          <ac:chgData name="Robin Falter" userId="ac6b3885ad19fec0" providerId="LiveId" clId="{5311B4D6-CC78-44D5-8D36-67885206848D}" dt="2022-11-28T09:21:15.705" v="736" actId="478"/>
          <ac:spMkLst>
            <pc:docMk/>
            <pc:sldMk cId="973310001" sldId="400"/>
            <ac:spMk id="22" creationId="{F2D3DD84-84B1-7CF3-031D-297C97DAC593}"/>
          </ac:spMkLst>
        </pc:spChg>
        <pc:spChg chg="del">
          <ac:chgData name="Robin Falter" userId="ac6b3885ad19fec0" providerId="LiveId" clId="{5311B4D6-CC78-44D5-8D36-67885206848D}" dt="2022-11-28T09:21:15.705" v="736" actId="478"/>
          <ac:spMkLst>
            <pc:docMk/>
            <pc:sldMk cId="973310001" sldId="400"/>
            <ac:spMk id="25" creationId="{6AE4F473-3941-DA19-3594-7755548DEDF1}"/>
          </ac:spMkLst>
        </pc:spChg>
        <pc:spChg chg="del">
          <ac:chgData name="Robin Falter" userId="ac6b3885ad19fec0" providerId="LiveId" clId="{5311B4D6-CC78-44D5-8D36-67885206848D}" dt="2022-11-28T09:21:15.705" v="736" actId="478"/>
          <ac:spMkLst>
            <pc:docMk/>
            <pc:sldMk cId="973310001" sldId="400"/>
            <ac:spMk id="27" creationId="{3C7D2078-58C0-7E4C-D052-475691091949}"/>
          </ac:spMkLst>
        </pc:spChg>
        <pc:spChg chg="del">
          <ac:chgData name="Robin Falter" userId="ac6b3885ad19fec0" providerId="LiveId" clId="{5311B4D6-CC78-44D5-8D36-67885206848D}" dt="2022-11-28T09:21:15.705" v="736" actId="478"/>
          <ac:spMkLst>
            <pc:docMk/>
            <pc:sldMk cId="973310001" sldId="400"/>
            <ac:spMk id="30" creationId="{A473E233-371A-60C8-D2D3-E9F03F3CFE0B}"/>
          </ac:spMkLst>
        </pc:spChg>
        <pc:picChg chg="add mod">
          <ac:chgData name="Robin Falter" userId="ac6b3885ad19fec0" providerId="LiveId" clId="{5311B4D6-CC78-44D5-8D36-67885206848D}" dt="2022-11-29T11:25:37.437" v="2485" actId="14100"/>
          <ac:picMkLst>
            <pc:docMk/>
            <pc:sldMk cId="973310001" sldId="400"/>
            <ac:picMk id="2" creationId="{13169F10-133C-5983-1F96-DD709928E372}"/>
          </ac:picMkLst>
        </pc:picChg>
        <pc:picChg chg="del">
          <ac:chgData name="Robin Falter" userId="ac6b3885ad19fec0" providerId="LiveId" clId="{5311B4D6-CC78-44D5-8D36-67885206848D}" dt="2022-11-28T09:21:15.705" v="736" actId="478"/>
          <ac:picMkLst>
            <pc:docMk/>
            <pc:sldMk cId="973310001" sldId="400"/>
            <ac:picMk id="11" creationId="{BDFC5AC3-FE64-5CC1-85A6-BDB1F203EAE0}"/>
          </ac:picMkLst>
        </pc:picChg>
        <pc:picChg chg="del">
          <ac:chgData name="Robin Falter" userId="ac6b3885ad19fec0" providerId="LiveId" clId="{5311B4D6-CC78-44D5-8D36-67885206848D}" dt="2022-11-28T09:21:15.705" v="736" actId="478"/>
          <ac:picMkLst>
            <pc:docMk/>
            <pc:sldMk cId="973310001" sldId="400"/>
            <ac:picMk id="15" creationId="{E14B811A-E0B2-C918-799F-105548E52CC2}"/>
          </ac:picMkLst>
        </pc:picChg>
        <pc:picChg chg="del">
          <ac:chgData name="Robin Falter" userId="ac6b3885ad19fec0" providerId="LiveId" clId="{5311B4D6-CC78-44D5-8D36-67885206848D}" dt="2022-11-28T09:21:15.705" v="736" actId="478"/>
          <ac:picMkLst>
            <pc:docMk/>
            <pc:sldMk cId="973310001" sldId="400"/>
            <ac:picMk id="17" creationId="{23F10E4A-586A-61F3-AF5B-4C5C86BC8F6E}"/>
          </ac:picMkLst>
        </pc:picChg>
        <pc:picChg chg="del">
          <ac:chgData name="Robin Falter" userId="ac6b3885ad19fec0" providerId="LiveId" clId="{5311B4D6-CC78-44D5-8D36-67885206848D}" dt="2022-11-28T09:21:15.705" v="736" actId="478"/>
          <ac:picMkLst>
            <pc:docMk/>
            <pc:sldMk cId="973310001" sldId="400"/>
            <ac:picMk id="19" creationId="{8869909C-C727-C7A9-7A2B-6C9BAE8AE6FF}"/>
          </ac:picMkLst>
        </pc:picChg>
        <pc:picChg chg="del">
          <ac:chgData name="Robin Falter" userId="ac6b3885ad19fec0" providerId="LiveId" clId="{5311B4D6-CC78-44D5-8D36-67885206848D}" dt="2022-11-28T09:21:15.705" v="736" actId="478"/>
          <ac:picMkLst>
            <pc:docMk/>
            <pc:sldMk cId="973310001" sldId="400"/>
            <ac:picMk id="21" creationId="{C057F6C3-61D9-D62A-7226-96A60B8E712F}"/>
          </ac:picMkLst>
        </pc:picChg>
        <pc:picChg chg="del">
          <ac:chgData name="Robin Falter" userId="ac6b3885ad19fec0" providerId="LiveId" clId="{5311B4D6-CC78-44D5-8D36-67885206848D}" dt="2022-11-28T09:21:15.705" v="736" actId="478"/>
          <ac:picMkLst>
            <pc:docMk/>
            <pc:sldMk cId="973310001" sldId="400"/>
            <ac:picMk id="24" creationId="{387BDD79-8FEE-1D31-73B5-FD9A58245633}"/>
          </ac:picMkLst>
        </pc:picChg>
      </pc:sldChg>
      <pc:sldChg chg="addSp delSp modSp add mod">
        <pc:chgData name="Robin Falter" userId="ac6b3885ad19fec0" providerId="LiveId" clId="{5311B4D6-CC78-44D5-8D36-67885206848D}" dt="2022-11-29T16:32:24.042" v="3102" actId="1076"/>
        <pc:sldMkLst>
          <pc:docMk/>
          <pc:sldMk cId="3072716705" sldId="401"/>
        </pc:sldMkLst>
        <pc:spChg chg="mod">
          <ac:chgData name="Robin Falter" userId="ac6b3885ad19fec0" providerId="LiveId" clId="{5311B4D6-CC78-44D5-8D36-67885206848D}" dt="2022-11-28T09:44:49.770" v="770" actId="20577"/>
          <ac:spMkLst>
            <pc:docMk/>
            <pc:sldMk cId="3072716705" sldId="401"/>
            <ac:spMk id="3" creationId="{00000000-0000-0000-0000-000000000000}"/>
          </ac:spMkLst>
        </pc:spChg>
        <pc:spChg chg="add del mod">
          <ac:chgData name="Robin Falter" userId="ac6b3885ad19fec0" providerId="LiveId" clId="{5311B4D6-CC78-44D5-8D36-67885206848D}" dt="2022-11-29T15:53:03.644" v="2726" actId="478"/>
          <ac:spMkLst>
            <pc:docMk/>
            <pc:sldMk cId="3072716705" sldId="401"/>
            <ac:spMk id="12" creationId="{D0445A8D-D07F-E7F3-6D78-1EB2E69BE3B1}"/>
          </ac:spMkLst>
        </pc:spChg>
        <pc:spChg chg="add del mod">
          <ac:chgData name="Robin Falter" userId="ac6b3885ad19fec0" providerId="LiveId" clId="{5311B4D6-CC78-44D5-8D36-67885206848D}" dt="2022-11-29T16:28:59.313" v="3053"/>
          <ac:spMkLst>
            <pc:docMk/>
            <pc:sldMk cId="3072716705" sldId="401"/>
            <ac:spMk id="22" creationId="{C527185B-B9EF-B4D6-2E25-B376F8D8DCD3}"/>
          </ac:spMkLst>
        </pc:spChg>
        <pc:spChg chg="add mod">
          <ac:chgData name="Robin Falter" userId="ac6b3885ad19fec0" providerId="LiveId" clId="{5311B4D6-CC78-44D5-8D36-67885206848D}" dt="2022-11-29T16:32:24.042" v="3102" actId="1076"/>
          <ac:spMkLst>
            <pc:docMk/>
            <pc:sldMk cId="3072716705" sldId="401"/>
            <ac:spMk id="27" creationId="{85772428-D36D-8117-5203-5DCED045BFD7}"/>
          </ac:spMkLst>
        </pc:spChg>
        <pc:spChg chg="add mod">
          <ac:chgData name="Robin Falter" userId="ac6b3885ad19fec0" providerId="LiveId" clId="{5311B4D6-CC78-44D5-8D36-67885206848D}" dt="2022-11-29T16:32:24.042" v="3102" actId="1076"/>
          <ac:spMkLst>
            <pc:docMk/>
            <pc:sldMk cId="3072716705" sldId="401"/>
            <ac:spMk id="37" creationId="{017F72AE-0E0B-DD87-2ACC-23695C5E9104}"/>
          </ac:spMkLst>
        </pc:spChg>
        <pc:spChg chg="add mod">
          <ac:chgData name="Robin Falter" userId="ac6b3885ad19fec0" providerId="LiveId" clId="{5311B4D6-CC78-44D5-8D36-67885206848D}" dt="2022-11-29T16:32:24.042" v="3102" actId="1076"/>
          <ac:spMkLst>
            <pc:docMk/>
            <pc:sldMk cId="3072716705" sldId="401"/>
            <ac:spMk id="49" creationId="{22232BB5-6F38-1B6E-07E3-52B903B945C1}"/>
          </ac:spMkLst>
        </pc:spChg>
        <pc:spChg chg="add mod">
          <ac:chgData name="Robin Falter" userId="ac6b3885ad19fec0" providerId="LiveId" clId="{5311B4D6-CC78-44D5-8D36-67885206848D}" dt="2022-11-29T16:32:24.042" v="3102" actId="1076"/>
          <ac:spMkLst>
            <pc:docMk/>
            <pc:sldMk cId="3072716705" sldId="401"/>
            <ac:spMk id="52" creationId="{74397D2F-743E-8D57-0B5E-C9D41D2734D2}"/>
          </ac:spMkLst>
        </pc:spChg>
        <pc:spChg chg="add mod ord">
          <ac:chgData name="Robin Falter" userId="ac6b3885ad19fec0" providerId="LiveId" clId="{5311B4D6-CC78-44D5-8D36-67885206848D}" dt="2022-11-29T16:32:24.042" v="3102" actId="1076"/>
          <ac:spMkLst>
            <pc:docMk/>
            <pc:sldMk cId="3072716705" sldId="401"/>
            <ac:spMk id="65" creationId="{64980B70-3853-23AF-BF86-C24282D1F311}"/>
          </ac:spMkLst>
        </pc:spChg>
        <pc:spChg chg="add mod ord">
          <ac:chgData name="Robin Falter" userId="ac6b3885ad19fec0" providerId="LiveId" clId="{5311B4D6-CC78-44D5-8D36-67885206848D}" dt="2022-11-29T16:32:24.042" v="3102" actId="1076"/>
          <ac:spMkLst>
            <pc:docMk/>
            <pc:sldMk cId="3072716705" sldId="401"/>
            <ac:spMk id="68" creationId="{A3A2F460-90CC-B69D-1FEA-A6FF1EF6D890}"/>
          </ac:spMkLst>
        </pc:spChg>
        <pc:spChg chg="add mod ord">
          <ac:chgData name="Robin Falter" userId="ac6b3885ad19fec0" providerId="LiveId" clId="{5311B4D6-CC78-44D5-8D36-67885206848D}" dt="2022-11-29T16:32:24.042" v="3102" actId="1076"/>
          <ac:spMkLst>
            <pc:docMk/>
            <pc:sldMk cId="3072716705" sldId="401"/>
            <ac:spMk id="69" creationId="{DFBC8231-FCF1-F3DF-3DB6-67BAF9E99487}"/>
          </ac:spMkLst>
        </pc:spChg>
        <pc:picChg chg="add del mod">
          <ac:chgData name="Robin Falter" userId="ac6b3885ad19fec0" providerId="LiveId" clId="{5311B4D6-CC78-44D5-8D36-67885206848D}" dt="2022-11-29T15:35:10.020" v="2692" actId="478"/>
          <ac:picMkLst>
            <pc:docMk/>
            <pc:sldMk cId="3072716705" sldId="401"/>
            <ac:picMk id="5" creationId="{BC667789-783D-6F72-1F97-07FC6AE31800}"/>
          </ac:picMkLst>
        </pc:picChg>
        <pc:picChg chg="add del mod">
          <ac:chgData name="Robin Falter" userId="ac6b3885ad19fec0" providerId="LiveId" clId="{5311B4D6-CC78-44D5-8D36-67885206848D}" dt="2022-11-29T16:15:24.287" v="2874" actId="478"/>
          <ac:picMkLst>
            <pc:docMk/>
            <pc:sldMk cId="3072716705" sldId="401"/>
            <ac:picMk id="7" creationId="{58211F02-11CE-B89B-999E-E4141B0B9FE6}"/>
          </ac:picMkLst>
        </pc:picChg>
        <pc:picChg chg="add mod">
          <ac:chgData name="Robin Falter" userId="ac6b3885ad19fec0" providerId="LiveId" clId="{5311B4D6-CC78-44D5-8D36-67885206848D}" dt="2022-11-29T16:32:24.042" v="3102" actId="1076"/>
          <ac:picMkLst>
            <pc:docMk/>
            <pc:sldMk cId="3072716705" sldId="401"/>
            <ac:picMk id="9" creationId="{DB0CFCE5-47BA-1F3F-98B6-29CD41A6FA99}"/>
          </ac:picMkLst>
        </pc:picChg>
        <pc:picChg chg="add mod">
          <ac:chgData name="Robin Falter" userId="ac6b3885ad19fec0" providerId="LiveId" clId="{5311B4D6-CC78-44D5-8D36-67885206848D}" dt="2022-11-29T16:32:24.042" v="3102" actId="1076"/>
          <ac:picMkLst>
            <pc:docMk/>
            <pc:sldMk cId="3072716705" sldId="401"/>
            <ac:picMk id="11" creationId="{6DB0D40F-9476-0482-F607-7397FEEB395D}"/>
          </ac:picMkLst>
        </pc:picChg>
        <pc:picChg chg="add del mod">
          <ac:chgData name="Robin Falter" userId="ac6b3885ad19fec0" providerId="LiveId" clId="{5311B4D6-CC78-44D5-8D36-67885206848D}" dt="2022-11-29T15:53:50.477" v="2734" actId="478"/>
          <ac:picMkLst>
            <pc:docMk/>
            <pc:sldMk cId="3072716705" sldId="401"/>
            <ac:picMk id="14" creationId="{1FF3D4DC-C77B-F572-2AD0-A270AAA56E78}"/>
          </ac:picMkLst>
        </pc:picChg>
        <pc:picChg chg="add mod">
          <ac:chgData name="Robin Falter" userId="ac6b3885ad19fec0" providerId="LiveId" clId="{5311B4D6-CC78-44D5-8D36-67885206848D}" dt="2022-11-29T16:32:24.042" v="3102" actId="1076"/>
          <ac:picMkLst>
            <pc:docMk/>
            <pc:sldMk cId="3072716705" sldId="401"/>
            <ac:picMk id="16" creationId="{ADA087AE-F7C2-E135-9A22-66B72540E3D6}"/>
          </ac:picMkLst>
        </pc:picChg>
        <pc:picChg chg="add mod">
          <ac:chgData name="Robin Falter" userId="ac6b3885ad19fec0" providerId="LiveId" clId="{5311B4D6-CC78-44D5-8D36-67885206848D}" dt="2022-11-29T16:32:24.042" v="3102" actId="1076"/>
          <ac:picMkLst>
            <pc:docMk/>
            <pc:sldMk cId="3072716705" sldId="401"/>
            <ac:picMk id="21" creationId="{00C0FAC1-E667-8FCE-B034-2035A830C534}"/>
          </ac:picMkLst>
        </pc:picChg>
        <pc:picChg chg="add del mod">
          <ac:chgData name="Robin Falter" userId="ac6b3885ad19fec0" providerId="LiveId" clId="{5311B4D6-CC78-44D5-8D36-67885206848D}" dt="2022-11-29T16:12:24.148" v="2867" actId="478"/>
          <ac:picMkLst>
            <pc:docMk/>
            <pc:sldMk cId="3072716705" sldId="401"/>
            <ac:picMk id="24" creationId="{E3077026-5FA9-C7C1-781E-A3781E595E73}"/>
          </ac:picMkLst>
        </pc:picChg>
        <pc:picChg chg="add del mod">
          <ac:chgData name="Robin Falter" userId="ac6b3885ad19fec0" providerId="LiveId" clId="{5311B4D6-CC78-44D5-8D36-67885206848D}" dt="2022-11-29T16:12:23.304" v="2866" actId="478"/>
          <ac:picMkLst>
            <pc:docMk/>
            <pc:sldMk cId="3072716705" sldId="401"/>
            <ac:picMk id="26" creationId="{209BA073-760A-0FD4-D735-3DE8068810B7}"/>
          </ac:picMkLst>
        </pc:picChg>
        <pc:picChg chg="add mod">
          <ac:chgData name="Robin Falter" userId="ac6b3885ad19fec0" providerId="LiveId" clId="{5311B4D6-CC78-44D5-8D36-67885206848D}" dt="2022-11-29T16:32:24.042" v="3102" actId="1076"/>
          <ac:picMkLst>
            <pc:docMk/>
            <pc:sldMk cId="3072716705" sldId="401"/>
            <ac:picMk id="41" creationId="{474B986C-0C17-0A6D-91DC-C9C99FCEE389}"/>
          </ac:picMkLst>
        </pc:picChg>
        <pc:picChg chg="add del mod">
          <ac:chgData name="Robin Falter" userId="ac6b3885ad19fec0" providerId="LiveId" clId="{5311B4D6-CC78-44D5-8D36-67885206848D}" dt="2022-11-29T16:16:42.153" v="2880" actId="478"/>
          <ac:picMkLst>
            <pc:docMk/>
            <pc:sldMk cId="3072716705" sldId="401"/>
            <ac:picMk id="43" creationId="{0E273F28-ECB7-1469-C5C3-F0AB5ACB43ED}"/>
          </ac:picMkLst>
        </pc:picChg>
        <pc:picChg chg="add mod">
          <ac:chgData name="Robin Falter" userId="ac6b3885ad19fec0" providerId="LiveId" clId="{5311B4D6-CC78-44D5-8D36-67885206848D}" dt="2022-11-29T16:17:13.512" v="2885" actId="14100"/>
          <ac:picMkLst>
            <pc:docMk/>
            <pc:sldMk cId="3072716705" sldId="401"/>
            <ac:picMk id="45" creationId="{E7B2E4F8-7CD6-4362-E02B-37E68EBA3E5F}"/>
          </ac:picMkLst>
        </pc:picChg>
        <pc:picChg chg="add del">
          <ac:chgData name="Robin Falter" userId="ac6b3885ad19fec0" providerId="LiveId" clId="{5311B4D6-CC78-44D5-8D36-67885206848D}" dt="2022-11-29T16:17:56.463" v="2897" actId="22"/>
          <ac:picMkLst>
            <pc:docMk/>
            <pc:sldMk cId="3072716705" sldId="401"/>
            <ac:picMk id="47" creationId="{11E9C5AD-5BA2-7D18-59A8-188BB3CAEFEF}"/>
          </ac:picMkLst>
        </pc:picChg>
        <pc:picChg chg="add mod">
          <ac:chgData name="Robin Falter" userId="ac6b3885ad19fec0" providerId="LiveId" clId="{5311B4D6-CC78-44D5-8D36-67885206848D}" dt="2022-11-29T16:32:24.042" v="3102" actId="1076"/>
          <ac:picMkLst>
            <pc:docMk/>
            <pc:sldMk cId="3072716705" sldId="401"/>
            <ac:picMk id="51" creationId="{B19AA1E9-613D-8C7B-4F35-28BBA2940955}"/>
          </ac:picMkLst>
        </pc:picChg>
        <pc:picChg chg="add mod">
          <ac:chgData name="Robin Falter" userId="ac6b3885ad19fec0" providerId="LiveId" clId="{5311B4D6-CC78-44D5-8D36-67885206848D}" dt="2022-11-29T16:32:24.042" v="3102" actId="1076"/>
          <ac:picMkLst>
            <pc:docMk/>
            <pc:sldMk cId="3072716705" sldId="401"/>
            <ac:picMk id="54" creationId="{BB733D0F-A1C5-00B8-0BF7-DED2587A7F18}"/>
          </ac:picMkLst>
        </pc:picChg>
        <pc:picChg chg="add mod">
          <ac:chgData name="Robin Falter" userId="ac6b3885ad19fec0" providerId="LiveId" clId="{5311B4D6-CC78-44D5-8D36-67885206848D}" dt="2022-11-29T16:32:24.042" v="3102" actId="1076"/>
          <ac:picMkLst>
            <pc:docMk/>
            <pc:sldMk cId="3072716705" sldId="401"/>
            <ac:picMk id="56" creationId="{80418FBD-CD2C-6EB0-3AAE-3BAB9E9E18C6}"/>
          </ac:picMkLst>
        </pc:picChg>
        <pc:picChg chg="add mod">
          <ac:chgData name="Robin Falter" userId="ac6b3885ad19fec0" providerId="LiveId" clId="{5311B4D6-CC78-44D5-8D36-67885206848D}" dt="2022-11-29T16:32:24.042" v="3102" actId="1076"/>
          <ac:picMkLst>
            <pc:docMk/>
            <pc:sldMk cId="3072716705" sldId="401"/>
            <ac:picMk id="58" creationId="{A554F13F-D696-AF5D-3FDA-EE4E3F34DA32}"/>
          </ac:picMkLst>
        </pc:picChg>
        <pc:cxnChg chg="add del mod">
          <ac:chgData name="Robin Falter" userId="ac6b3885ad19fec0" providerId="LiveId" clId="{5311B4D6-CC78-44D5-8D36-67885206848D}" dt="2022-11-29T16:12:52.979" v="2872" actId="478"/>
          <ac:cxnSpMkLst>
            <pc:docMk/>
            <pc:sldMk cId="3072716705" sldId="401"/>
            <ac:cxnSpMk id="18" creationId="{9B503485-9707-0826-F8DF-0E99D1AF8566}"/>
          </ac:cxnSpMkLst>
        </pc:cxnChg>
        <pc:cxnChg chg="add mod">
          <ac:chgData name="Robin Falter" userId="ac6b3885ad19fec0" providerId="LiveId" clId="{5311B4D6-CC78-44D5-8D36-67885206848D}" dt="2022-11-29T16:32:24.042" v="3102" actId="1076"/>
          <ac:cxnSpMkLst>
            <pc:docMk/>
            <pc:sldMk cId="3072716705" sldId="401"/>
            <ac:cxnSpMk id="29" creationId="{9652B4EB-68D4-57B7-A0FC-027B91B601D9}"/>
          </ac:cxnSpMkLst>
        </pc:cxnChg>
        <pc:cxnChg chg="add mod">
          <ac:chgData name="Robin Falter" userId="ac6b3885ad19fec0" providerId="LiveId" clId="{5311B4D6-CC78-44D5-8D36-67885206848D}" dt="2022-11-29T16:32:24.042" v="3102" actId="1076"/>
          <ac:cxnSpMkLst>
            <pc:docMk/>
            <pc:sldMk cId="3072716705" sldId="401"/>
            <ac:cxnSpMk id="35" creationId="{6EC09EF6-84FA-B5DA-A003-E2959DEF3947}"/>
          </ac:cxnSpMkLst>
        </pc:cxnChg>
        <pc:cxnChg chg="add del mod">
          <ac:chgData name="Robin Falter" userId="ac6b3885ad19fec0" providerId="LiveId" clId="{5311B4D6-CC78-44D5-8D36-67885206848D}" dt="2022-11-29T16:28:12.146" v="3041" actId="478"/>
          <ac:cxnSpMkLst>
            <pc:docMk/>
            <pc:sldMk cId="3072716705" sldId="401"/>
            <ac:cxnSpMk id="60" creationId="{C0D5D138-BC9F-C6E3-2459-E2FB7E6CE97A}"/>
          </ac:cxnSpMkLst>
        </pc:cxnChg>
        <pc:cxnChg chg="add del mod">
          <ac:chgData name="Robin Falter" userId="ac6b3885ad19fec0" providerId="LiveId" clId="{5311B4D6-CC78-44D5-8D36-67885206848D}" dt="2022-11-29T16:28:26.918" v="3044" actId="478"/>
          <ac:cxnSpMkLst>
            <pc:docMk/>
            <pc:sldMk cId="3072716705" sldId="401"/>
            <ac:cxnSpMk id="62" creationId="{2AC5956F-8B5C-6D8F-FE89-EBFBEFD7087D}"/>
          </ac:cxnSpMkLst>
        </pc:cxnChg>
        <pc:cxnChg chg="add mod">
          <ac:chgData name="Robin Falter" userId="ac6b3885ad19fec0" providerId="LiveId" clId="{5311B4D6-CC78-44D5-8D36-67885206848D}" dt="2022-11-29T16:32:24.042" v="3102" actId="1076"/>
          <ac:cxnSpMkLst>
            <pc:docMk/>
            <pc:sldMk cId="3072716705" sldId="401"/>
            <ac:cxnSpMk id="71" creationId="{EAF84FD7-37A3-AC8B-4181-2E71B2B0C098}"/>
          </ac:cxnSpMkLst>
        </pc:cxnChg>
      </pc:sldChg>
      <pc:sldChg chg="new del">
        <pc:chgData name="Robin Falter" userId="ac6b3885ad19fec0" providerId="LiveId" clId="{5311B4D6-CC78-44D5-8D36-67885206848D}" dt="2022-11-29T09:28:58.308" v="985" actId="47"/>
        <pc:sldMkLst>
          <pc:docMk/>
          <pc:sldMk cId="1081183410" sldId="402"/>
        </pc:sldMkLst>
      </pc:sldChg>
      <pc:sldChg chg="addSp delSp modSp add mod ord modNotes">
        <pc:chgData name="Robin Falter" userId="ac6b3885ad19fec0" providerId="LiveId" clId="{5311B4D6-CC78-44D5-8D36-67885206848D}" dt="2022-11-30T08:00:40.575" v="4038"/>
        <pc:sldMkLst>
          <pc:docMk/>
          <pc:sldMk cId="1631601251" sldId="402"/>
        </pc:sldMkLst>
        <pc:spChg chg="del">
          <ac:chgData name="Robin Falter" userId="ac6b3885ad19fec0" providerId="LiveId" clId="{5311B4D6-CC78-44D5-8D36-67885206848D}" dt="2022-11-29T09:44:39.269" v="1020" actId="478"/>
          <ac:spMkLst>
            <pc:docMk/>
            <pc:sldMk cId="1631601251" sldId="402"/>
            <ac:spMk id="2" creationId="{00000000-0000-0000-0000-000000000000}"/>
          </ac:spMkLst>
        </pc:spChg>
        <pc:spChg chg="mod">
          <ac:chgData name="Robin Falter" userId="ac6b3885ad19fec0" providerId="LiveId" clId="{5311B4D6-CC78-44D5-8D36-67885206848D}" dt="2022-11-29T10:48:18.560" v="2041" actId="1076"/>
          <ac:spMkLst>
            <pc:docMk/>
            <pc:sldMk cId="1631601251" sldId="402"/>
            <ac:spMk id="3" creationId="{00000000-0000-0000-0000-000000000000}"/>
          </ac:spMkLst>
        </pc:spChg>
        <pc:spChg chg="add mod">
          <ac:chgData name="Robin Falter" userId="ac6b3885ad19fec0" providerId="LiveId" clId="{5311B4D6-CC78-44D5-8D36-67885206848D}" dt="2022-11-29T10:21:07.819" v="1819" actId="1076"/>
          <ac:spMkLst>
            <pc:docMk/>
            <pc:sldMk cId="1631601251" sldId="402"/>
            <ac:spMk id="7" creationId="{8AE7C46C-9647-C663-101A-9389E8B1EBD3}"/>
          </ac:spMkLst>
        </pc:spChg>
        <pc:spChg chg="add del mod">
          <ac:chgData name="Robin Falter" userId="ac6b3885ad19fec0" providerId="LiveId" clId="{5311B4D6-CC78-44D5-8D36-67885206848D}" dt="2022-11-29T18:18:26.581" v="3492" actId="1076"/>
          <ac:spMkLst>
            <pc:docMk/>
            <pc:sldMk cId="1631601251" sldId="402"/>
            <ac:spMk id="14" creationId="{5DEC4078-1C0D-EA81-377E-86956A48F151}"/>
          </ac:spMkLst>
        </pc:spChg>
        <pc:spChg chg="add mod">
          <ac:chgData name="Robin Falter" userId="ac6b3885ad19fec0" providerId="LiveId" clId="{5311B4D6-CC78-44D5-8D36-67885206848D}" dt="2022-11-29T18:18:35.300" v="3493" actId="1076"/>
          <ac:spMkLst>
            <pc:docMk/>
            <pc:sldMk cId="1631601251" sldId="402"/>
            <ac:spMk id="21" creationId="{CDB49479-C983-7B1F-3132-F8756618D1FE}"/>
          </ac:spMkLst>
        </pc:spChg>
        <pc:spChg chg="add mod ord">
          <ac:chgData name="Robin Falter" userId="ac6b3885ad19fec0" providerId="LiveId" clId="{5311B4D6-CC78-44D5-8D36-67885206848D}" dt="2022-11-29T18:18:40.579" v="3494" actId="1076"/>
          <ac:spMkLst>
            <pc:docMk/>
            <pc:sldMk cId="1631601251" sldId="402"/>
            <ac:spMk id="26" creationId="{E838A9E2-1823-5881-E9FD-679FD13674A8}"/>
          </ac:spMkLst>
        </pc:spChg>
        <pc:spChg chg="add mod ord">
          <ac:chgData name="Robin Falter" userId="ac6b3885ad19fec0" providerId="LiveId" clId="{5311B4D6-CC78-44D5-8D36-67885206848D}" dt="2022-11-29T18:18:40.579" v="3494" actId="1076"/>
          <ac:spMkLst>
            <pc:docMk/>
            <pc:sldMk cId="1631601251" sldId="402"/>
            <ac:spMk id="27" creationId="{640A37C6-23ED-2288-0806-C5DB8DC6E9DF}"/>
          </ac:spMkLst>
        </pc:spChg>
        <pc:spChg chg="add mod">
          <ac:chgData name="Robin Falter" userId="ac6b3885ad19fec0" providerId="LiveId" clId="{5311B4D6-CC78-44D5-8D36-67885206848D}" dt="2022-11-29T18:18:40.579" v="3494" actId="1076"/>
          <ac:spMkLst>
            <pc:docMk/>
            <pc:sldMk cId="1631601251" sldId="402"/>
            <ac:spMk id="28" creationId="{DB99B48A-23F1-661B-E2D8-9C989C5277B9}"/>
          </ac:spMkLst>
        </pc:spChg>
        <pc:picChg chg="add mod">
          <ac:chgData name="Robin Falter" userId="ac6b3885ad19fec0" providerId="LiveId" clId="{5311B4D6-CC78-44D5-8D36-67885206848D}" dt="2022-11-29T18:18:26.581" v="3492" actId="1076"/>
          <ac:picMkLst>
            <pc:docMk/>
            <pc:sldMk cId="1631601251" sldId="402"/>
            <ac:picMk id="9" creationId="{586A441A-CCE8-51A4-3F26-8917E45B6453}"/>
          </ac:picMkLst>
        </pc:picChg>
        <pc:picChg chg="del">
          <ac:chgData name="Robin Falter" userId="ac6b3885ad19fec0" providerId="LiveId" clId="{5311B4D6-CC78-44D5-8D36-67885206848D}" dt="2022-11-29T09:44:37.426" v="1019" actId="478"/>
          <ac:picMkLst>
            <pc:docMk/>
            <pc:sldMk cId="1631601251" sldId="402"/>
            <ac:picMk id="12" creationId="{5BA43DC2-263A-194D-84EB-EFBF2781C4EB}"/>
          </ac:picMkLst>
        </pc:picChg>
        <pc:picChg chg="add mod">
          <ac:chgData name="Robin Falter" userId="ac6b3885ad19fec0" providerId="LiveId" clId="{5311B4D6-CC78-44D5-8D36-67885206848D}" dt="2022-11-29T18:18:35.300" v="3493" actId="1076"/>
          <ac:picMkLst>
            <pc:docMk/>
            <pc:sldMk cId="1631601251" sldId="402"/>
            <ac:picMk id="16" creationId="{A99ED808-462A-B5EC-CF2F-EED917374E24}"/>
          </ac:picMkLst>
        </pc:picChg>
        <pc:picChg chg="add del">
          <ac:chgData name="Robin Falter" userId="ac6b3885ad19fec0" providerId="LiveId" clId="{5311B4D6-CC78-44D5-8D36-67885206848D}" dt="2022-11-29T10:33:52.825" v="1851" actId="22"/>
          <ac:picMkLst>
            <pc:docMk/>
            <pc:sldMk cId="1631601251" sldId="402"/>
            <ac:picMk id="20" creationId="{D6DFFC7D-2B31-8900-D5EB-697C41402A24}"/>
          </ac:picMkLst>
        </pc:picChg>
        <pc:picChg chg="add mod">
          <ac:chgData name="Robin Falter" userId="ac6b3885ad19fec0" providerId="LiveId" clId="{5311B4D6-CC78-44D5-8D36-67885206848D}" dt="2022-11-29T18:18:40.579" v="3494" actId="1076"/>
          <ac:picMkLst>
            <pc:docMk/>
            <pc:sldMk cId="1631601251" sldId="402"/>
            <ac:picMk id="23" creationId="{A13E569C-04BD-8419-29A3-BD38516B12F0}"/>
          </ac:picMkLst>
        </pc:picChg>
        <pc:picChg chg="add mod">
          <ac:chgData name="Robin Falter" userId="ac6b3885ad19fec0" providerId="LiveId" clId="{5311B4D6-CC78-44D5-8D36-67885206848D}" dt="2022-11-29T18:18:40.579" v="3494" actId="1076"/>
          <ac:picMkLst>
            <pc:docMk/>
            <pc:sldMk cId="1631601251" sldId="402"/>
            <ac:picMk id="25" creationId="{5E6FFC63-6B1A-3FAA-E636-14407E045AD5}"/>
          </ac:picMkLst>
        </pc:picChg>
        <pc:cxnChg chg="add mod">
          <ac:chgData name="Robin Falter" userId="ac6b3885ad19fec0" providerId="LiveId" clId="{5311B4D6-CC78-44D5-8D36-67885206848D}" dt="2022-11-29T18:18:26.581" v="3492" actId="1076"/>
          <ac:cxnSpMkLst>
            <pc:docMk/>
            <pc:sldMk cId="1631601251" sldId="402"/>
            <ac:cxnSpMk id="11" creationId="{62E39B30-29A3-CEDF-63AA-36D1FCB38468}"/>
          </ac:cxnSpMkLst>
        </pc:cxnChg>
      </pc:sldChg>
      <pc:sldChg chg="addSp delSp modSp add mod ord modNotes">
        <pc:chgData name="Robin Falter" userId="ac6b3885ad19fec0" providerId="LiveId" clId="{5311B4D6-CC78-44D5-8D36-67885206848D}" dt="2022-11-30T07:55:09.496" v="4023" actId="478"/>
        <pc:sldMkLst>
          <pc:docMk/>
          <pc:sldMk cId="2566577861" sldId="403"/>
        </pc:sldMkLst>
        <pc:spChg chg="add mod">
          <ac:chgData name="Robin Falter" userId="ac6b3885ad19fec0" providerId="LiveId" clId="{5311B4D6-CC78-44D5-8D36-67885206848D}" dt="2022-11-29T11:05:34.882" v="2330" actId="1076"/>
          <ac:spMkLst>
            <pc:docMk/>
            <pc:sldMk cId="2566577861" sldId="403"/>
            <ac:spMk id="2" creationId="{EC404F52-1DFD-A13F-6199-F072BFF6CFD3}"/>
          </ac:spMkLst>
        </pc:spChg>
        <pc:spChg chg="mod">
          <ac:chgData name="Robin Falter" userId="ac6b3885ad19fec0" providerId="LiveId" clId="{5311B4D6-CC78-44D5-8D36-67885206848D}" dt="2022-11-29T10:52:11.412" v="2125" actId="20577"/>
          <ac:spMkLst>
            <pc:docMk/>
            <pc:sldMk cId="2566577861" sldId="403"/>
            <ac:spMk id="3" creationId="{00000000-0000-0000-0000-000000000000}"/>
          </ac:spMkLst>
        </pc:spChg>
        <pc:spChg chg="add mod">
          <ac:chgData name="Robin Falter" userId="ac6b3885ad19fec0" providerId="LiveId" clId="{5311B4D6-CC78-44D5-8D36-67885206848D}" dt="2022-11-29T11:05:34.882" v="2330" actId="1076"/>
          <ac:spMkLst>
            <pc:docMk/>
            <pc:sldMk cId="2566577861" sldId="403"/>
            <ac:spMk id="8" creationId="{BC8C40B7-14CC-80DD-6ADD-C7B5EAFE095F}"/>
          </ac:spMkLst>
        </pc:spChg>
        <pc:spChg chg="add mod">
          <ac:chgData name="Robin Falter" userId="ac6b3885ad19fec0" providerId="LiveId" clId="{5311B4D6-CC78-44D5-8D36-67885206848D}" dt="2022-11-29T11:05:34.882" v="2330" actId="1076"/>
          <ac:spMkLst>
            <pc:docMk/>
            <pc:sldMk cId="2566577861" sldId="403"/>
            <ac:spMk id="10" creationId="{269F6850-B83D-9057-F62D-4859CF1F0EE5}"/>
          </ac:spMkLst>
        </pc:spChg>
        <pc:spChg chg="del">
          <ac:chgData name="Robin Falter" userId="ac6b3885ad19fec0" providerId="LiveId" clId="{5311B4D6-CC78-44D5-8D36-67885206848D}" dt="2022-11-29T10:52:00.743" v="2115" actId="478"/>
          <ac:spMkLst>
            <pc:docMk/>
            <pc:sldMk cId="2566577861" sldId="403"/>
            <ac:spMk id="14" creationId="{5DEC4078-1C0D-EA81-377E-86956A48F151}"/>
          </ac:spMkLst>
        </pc:spChg>
        <pc:spChg chg="del">
          <ac:chgData name="Robin Falter" userId="ac6b3885ad19fec0" providerId="LiveId" clId="{5311B4D6-CC78-44D5-8D36-67885206848D}" dt="2022-11-29T10:52:09.194" v="2119" actId="478"/>
          <ac:spMkLst>
            <pc:docMk/>
            <pc:sldMk cId="2566577861" sldId="403"/>
            <ac:spMk id="21" creationId="{CDB49479-C983-7B1F-3132-F8756618D1FE}"/>
          </ac:spMkLst>
        </pc:spChg>
        <pc:spChg chg="del">
          <ac:chgData name="Robin Falter" userId="ac6b3885ad19fec0" providerId="LiveId" clId="{5311B4D6-CC78-44D5-8D36-67885206848D}" dt="2022-11-29T10:52:00.743" v="2115" actId="478"/>
          <ac:spMkLst>
            <pc:docMk/>
            <pc:sldMk cId="2566577861" sldId="403"/>
            <ac:spMk id="26" creationId="{E838A9E2-1823-5881-E9FD-679FD13674A8}"/>
          </ac:spMkLst>
        </pc:spChg>
        <pc:spChg chg="del">
          <ac:chgData name="Robin Falter" userId="ac6b3885ad19fec0" providerId="LiveId" clId="{5311B4D6-CC78-44D5-8D36-67885206848D}" dt="2022-11-29T10:52:00.743" v="2115" actId="478"/>
          <ac:spMkLst>
            <pc:docMk/>
            <pc:sldMk cId="2566577861" sldId="403"/>
            <ac:spMk id="27" creationId="{640A37C6-23ED-2288-0806-C5DB8DC6E9DF}"/>
          </ac:spMkLst>
        </pc:spChg>
        <pc:spChg chg="del mod">
          <ac:chgData name="Robin Falter" userId="ac6b3885ad19fec0" providerId="LiveId" clId="{5311B4D6-CC78-44D5-8D36-67885206848D}" dt="2022-11-29T10:52:08.226" v="2118" actId="478"/>
          <ac:spMkLst>
            <pc:docMk/>
            <pc:sldMk cId="2566577861" sldId="403"/>
            <ac:spMk id="28" creationId="{DB99B48A-23F1-661B-E2D8-9C989C5277B9}"/>
          </ac:spMkLst>
        </pc:spChg>
        <pc:picChg chg="del">
          <ac:chgData name="Robin Falter" userId="ac6b3885ad19fec0" providerId="LiveId" clId="{5311B4D6-CC78-44D5-8D36-67885206848D}" dt="2022-11-29T10:52:00.743" v="2115" actId="478"/>
          <ac:picMkLst>
            <pc:docMk/>
            <pc:sldMk cId="2566577861" sldId="403"/>
            <ac:picMk id="9" creationId="{586A441A-CCE8-51A4-3F26-8917E45B6453}"/>
          </ac:picMkLst>
        </pc:picChg>
        <pc:picChg chg="add mod">
          <ac:chgData name="Robin Falter" userId="ac6b3885ad19fec0" providerId="LiveId" clId="{5311B4D6-CC78-44D5-8D36-67885206848D}" dt="2022-11-29T11:05:34.882" v="2330" actId="1076"/>
          <ac:picMkLst>
            <pc:docMk/>
            <pc:sldMk cId="2566577861" sldId="403"/>
            <ac:picMk id="13" creationId="{62E8EE53-A2B3-EC64-07DB-5BA1ECE0C8D8}"/>
          </ac:picMkLst>
        </pc:picChg>
        <pc:picChg chg="del">
          <ac:chgData name="Robin Falter" userId="ac6b3885ad19fec0" providerId="LiveId" clId="{5311B4D6-CC78-44D5-8D36-67885206848D}" dt="2022-11-29T10:52:00.743" v="2115" actId="478"/>
          <ac:picMkLst>
            <pc:docMk/>
            <pc:sldMk cId="2566577861" sldId="403"/>
            <ac:picMk id="16" creationId="{A99ED808-462A-B5EC-CF2F-EED917374E24}"/>
          </ac:picMkLst>
        </pc:picChg>
        <pc:picChg chg="add mod">
          <ac:chgData name="Robin Falter" userId="ac6b3885ad19fec0" providerId="LiveId" clId="{5311B4D6-CC78-44D5-8D36-67885206848D}" dt="2022-11-29T11:05:34.882" v="2330" actId="1076"/>
          <ac:picMkLst>
            <pc:docMk/>
            <pc:sldMk cId="2566577861" sldId="403"/>
            <ac:picMk id="17" creationId="{F71CE58E-F4BF-9AAC-A75A-400ECE213276}"/>
          </ac:picMkLst>
        </pc:picChg>
        <pc:picChg chg="add mod">
          <ac:chgData name="Robin Falter" userId="ac6b3885ad19fec0" providerId="LiveId" clId="{5311B4D6-CC78-44D5-8D36-67885206848D}" dt="2022-11-29T11:05:34.882" v="2330" actId="1076"/>
          <ac:picMkLst>
            <pc:docMk/>
            <pc:sldMk cId="2566577861" sldId="403"/>
            <ac:picMk id="19" creationId="{AD6D1B86-AD6E-AE03-35FF-3FB6746801B7}"/>
          </ac:picMkLst>
        </pc:picChg>
        <pc:picChg chg="del">
          <ac:chgData name="Robin Falter" userId="ac6b3885ad19fec0" providerId="LiveId" clId="{5311B4D6-CC78-44D5-8D36-67885206848D}" dt="2022-11-29T10:52:00.743" v="2115" actId="478"/>
          <ac:picMkLst>
            <pc:docMk/>
            <pc:sldMk cId="2566577861" sldId="403"/>
            <ac:picMk id="23" creationId="{A13E569C-04BD-8419-29A3-BD38516B12F0}"/>
          </ac:picMkLst>
        </pc:picChg>
        <pc:picChg chg="del">
          <ac:chgData name="Robin Falter" userId="ac6b3885ad19fec0" providerId="LiveId" clId="{5311B4D6-CC78-44D5-8D36-67885206848D}" dt="2022-11-29T10:52:00.743" v="2115" actId="478"/>
          <ac:picMkLst>
            <pc:docMk/>
            <pc:sldMk cId="2566577861" sldId="403"/>
            <ac:picMk id="25" creationId="{5E6FFC63-6B1A-3FAA-E636-14407E045AD5}"/>
          </ac:picMkLst>
        </pc:picChg>
        <pc:cxnChg chg="del">
          <ac:chgData name="Robin Falter" userId="ac6b3885ad19fec0" providerId="LiveId" clId="{5311B4D6-CC78-44D5-8D36-67885206848D}" dt="2022-11-29T10:52:00.743" v="2115" actId="478"/>
          <ac:cxnSpMkLst>
            <pc:docMk/>
            <pc:sldMk cId="2566577861" sldId="403"/>
            <ac:cxnSpMk id="11" creationId="{62E39B30-29A3-CEDF-63AA-36D1FCB38468}"/>
          </ac:cxnSpMkLst>
        </pc:cxnChg>
      </pc:sldChg>
      <pc:sldChg chg="add del">
        <pc:chgData name="Robin Falter" userId="ac6b3885ad19fec0" providerId="LiveId" clId="{5311B4D6-CC78-44D5-8D36-67885206848D}" dt="2022-11-29T10:54:32.117" v="2195"/>
        <pc:sldMkLst>
          <pc:docMk/>
          <pc:sldMk cId="274393063" sldId="404"/>
        </pc:sldMkLst>
      </pc:sldChg>
      <pc:sldChg chg="add del">
        <pc:chgData name="Robin Falter" userId="ac6b3885ad19fec0" providerId="LiveId" clId="{5311B4D6-CC78-44D5-8D36-67885206848D}" dt="2022-11-29T10:54:41.831" v="2197" actId="2696"/>
        <pc:sldMkLst>
          <pc:docMk/>
          <pc:sldMk cId="1641637779" sldId="404"/>
        </pc:sldMkLst>
      </pc:sldChg>
      <pc:sldChg chg="add del">
        <pc:chgData name="Robin Falter" userId="ac6b3885ad19fec0" providerId="LiveId" clId="{5311B4D6-CC78-44D5-8D36-67885206848D}" dt="2022-11-29T10:54:26.396" v="2193"/>
        <pc:sldMkLst>
          <pc:docMk/>
          <pc:sldMk cId="3270125455" sldId="404"/>
        </pc:sldMkLst>
      </pc:sldChg>
      <pc:sldChg chg="addSp delSp modSp add del mod">
        <pc:chgData name="Robin Falter" userId="ac6b3885ad19fec0" providerId="LiveId" clId="{5311B4D6-CC78-44D5-8D36-67885206848D}" dt="2022-11-29T20:16:37.739" v="4013" actId="47"/>
        <pc:sldMkLst>
          <pc:docMk/>
          <pc:sldMk cId="503140416" sldId="405"/>
        </pc:sldMkLst>
        <pc:spChg chg="del">
          <ac:chgData name="Robin Falter" userId="ac6b3885ad19fec0" providerId="LiveId" clId="{5311B4D6-CC78-44D5-8D36-67885206848D}" dt="2022-11-29T16:34:29.545" v="3105" actId="478"/>
          <ac:spMkLst>
            <pc:docMk/>
            <pc:sldMk cId="503140416" sldId="405"/>
            <ac:spMk id="2" creationId="{EC404F52-1DFD-A13F-6199-F072BFF6CFD3}"/>
          </ac:spMkLst>
        </pc:spChg>
        <pc:spChg chg="mod">
          <ac:chgData name="Robin Falter" userId="ac6b3885ad19fec0" providerId="LiveId" clId="{5311B4D6-CC78-44D5-8D36-67885206848D}" dt="2022-11-29T16:37:05.644" v="3260" actId="20577"/>
          <ac:spMkLst>
            <pc:docMk/>
            <pc:sldMk cId="503140416" sldId="405"/>
            <ac:spMk id="3" creationId="{00000000-0000-0000-0000-000000000000}"/>
          </ac:spMkLst>
        </pc:spChg>
        <pc:spChg chg="del mod">
          <ac:chgData name="Robin Falter" userId="ac6b3885ad19fec0" providerId="LiveId" clId="{5311B4D6-CC78-44D5-8D36-67885206848D}" dt="2022-11-29T16:34:35.110" v="3108" actId="478"/>
          <ac:spMkLst>
            <pc:docMk/>
            <pc:sldMk cId="503140416" sldId="405"/>
            <ac:spMk id="7" creationId="{8AE7C46C-9647-C663-101A-9389E8B1EBD3}"/>
          </ac:spMkLst>
        </pc:spChg>
        <pc:spChg chg="del">
          <ac:chgData name="Robin Falter" userId="ac6b3885ad19fec0" providerId="LiveId" clId="{5311B4D6-CC78-44D5-8D36-67885206848D}" dt="2022-11-29T16:34:29.545" v="3105" actId="478"/>
          <ac:spMkLst>
            <pc:docMk/>
            <pc:sldMk cId="503140416" sldId="405"/>
            <ac:spMk id="8" creationId="{BC8C40B7-14CC-80DD-6ADD-C7B5EAFE095F}"/>
          </ac:spMkLst>
        </pc:spChg>
        <pc:spChg chg="add mod">
          <ac:chgData name="Robin Falter" userId="ac6b3885ad19fec0" providerId="LiveId" clId="{5311B4D6-CC78-44D5-8D36-67885206848D}" dt="2022-11-29T16:43:39.014" v="3339" actId="6549"/>
          <ac:spMkLst>
            <pc:docMk/>
            <pc:sldMk cId="503140416" sldId="405"/>
            <ac:spMk id="9" creationId="{DBCD94E5-C1A3-45F2-C1E7-4B7EA27A1721}"/>
          </ac:spMkLst>
        </pc:spChg>
        <pc:spChg chg="del">
          <ac:chgData name="Robin Falter" userId="ac6b3885ad19fec0" providerId="LiveId" clId="{5311B4D6-CC78-44D5-8D36-67885206848D}" dt="2022-11-29T16:34:32.801" v="3106" actId="478"/>
          <ac:spMkLst>
            <pc:docMk/>
            <pc:sldMk cId="503140416" sldId="405"/>
            <ac:spMk id="10" creationId="{269F6850-B83D-9057-F62D-4859CF1F0EE5}"/>
          </ac:spMkLst>
        </pc:spChg>
        <pc:picChg chg="del">
          <ac:chgData name="Robin Falter" userId="ac6b3885ad19fec0" providerId="LiveId" clId="{5311B4D6-CC78-44D5-8D36-67885206848D}" dt="2022-11-29T16:34:29.545" v="3105" actId="478"/>
          <ac:picMkLst>
            <pc:docMk/>
            <pc:sldMk cId="503140416" sldId="405"/>
            <ac:picMk id="13" creationId="{62E8EE53-A2B3-EC64-07DB-5BA1ECE0C8D8}"/>
          </ac:picMkLst>
        </pc:picChg>
        <pc:picChg chg="del">
          <ac:chgData name="Robin Falter" userId="ac6b3885ad19fec0" providerId="LiveId" clId="{5311B4D6-CC78-44D5-8D36-67885206848D}" dt="2022-11-29T16:34:29.545" v="3105" actId="478"/>
          <ac:picMkLst>
            <pc:docMk/>
            <pc:sldMk cId="503140416" sldId="405"/>
            <ac:picMk id="17" creationId="{F71CE58E-F4BF-9AAC-A75A-400ECE213276}"/>
          </ac:picMkLst>
        </pc:picChg>
        <pc:picChg chg="del">
          <ac:chgData name="Robin Falter" userId="ac6b3885ad19fec0" providerId="LiveId" clId="{5311B4D6-CC78-44D5-8D36-67885206848D}" dt="2022-11-29T16:34:29.545" v="3105" actId="478"/>
          <ac:picMkLst>
            <pc:docMk/>
            <pc:sldMk cId="503140416" sldId="405"/>
            <ac:picMk id="19" creationId="{AD6D1B86-AD6E-AE03-35FF-3FB6746801B7}"/>
          </ac:picMkLst>
        </pc:picChg>
      </pc:sldChg>
      <pc:sldChg chg="addSp delSp modSp add mod">
        <pc:chgData name="Robin Falter" userId="ac6b3885ad19fec0" providerId="LiveId" clId="{5311B4D6-CC78-44D5-8D36-67885206848D}" dt="2022-11-29T16:41:23.546" v="3338" actId="1076"/>
        <pc:sldMkLst>
          <pc:docMk/>
          <pc:sldMk cId="1241618834" sldId="406"/>
        </pc:sldMkLst>
        <pc:spChg chg="mod">
          <ac:chgData name="Robin Falter" userId="ac6b3885ad19fec0" providerId="LiveId" clId="{5311B4D6-CC78-44D5-8D36-67885206848D}" dt="2022-11-29T16:38:02.720" v="3329" actId="20577"/>
          <ac:spMkLst>
            <pc:docMk/>
            <pc:sldMk cId="1241618834" sldId="406"/>
            <ac:spMk id="3" creationId="{00000000-0000-0000-0000-000000000000}"/>
          </ac:spMkLst>
        </pc:spChg>
        <pc:spChg chg="add del mod">
          <ac:chgData name="Robin Falter" userId="ac6b3885ad19fec0" providerId="LiveId" clId="{5311B4D6-CC78-44D5-8D36-67885206848D}" dt="2022-11-29T16:38:20.122" v="3331" actId="478"/>
          <ac:spMkLst>
            <pc:docMk/>
            <pc:sldMk cId="1241618834" sldId="406"/>
            <ac:spMk id="5" creationId="{B082AF72-42E2-BAF9-10FE-4264C24FD69F}"/>
          </ac:spMkLst>
        </pc:spChg>
        <pc:spChg chg="del">
          <ac:chgData name="Robin Falter" userId="ac6b3885ad19fec0" providerId="LiveId" clId="{5311B4D6-CC78-44D5-8D36-67885206848D}" dt="2022-11-29T16:38:06.453" v="3330" actId="478"/>
          <ac:spMkLst>
            <pc:docMk/>
            <pc:sldMk cId="1241618834" sldId="406"/>
            <ac:spMk id="9" creationId="{DBCD94E5-C1A3-45F2-C1E7-4B7EA27A1721}"/>
          </ac:spMkLst>
        </pc:spChg>
        <pc:picChg chg="add mod">
          <ac:chgData name="Robin Falter" userId="ac6b3885ad19fec0" providerId="LiveId" clId="{5311B4D6-CC78-44D5-8D36-67885206848D}" dt="2022-11-29T16:41:16.454" v="3334" actId="14100"/>
          <ac:picMkLst>
            <pc:docMk/>
            <pc:sldMk cId="1241618834" sldId="406"/>
            <ac:picMk id="8" creationId="{8CA57BB1-F2AD-5F75-AB03-AF4C13F0EBD9}"/>
          </ac:picMkLst>
        </pc:picChg>
        <pc:picChg chg="add mod">
          <ac:chgData name="Robin Falter" userId="ac6b3885ad19fec0" providerId="LiveId" clId="{5311B4D6-CC78-44D5-8D36-67885206848D}" dt="2022-11-29T16:41:23.546" v="3338" actId="1076"/>
          <ac:picMkLst>
            <pc:docMk/>
            <pc:sldMk cId="1241618834" sldId="406"/>
            <ac:picMk id="11" creationId="{C2093599-7729-B30E-ABCD-7F050042591D}"/>
          </ac:picMkLst>
        </pc:picChg>
      </pc:sldChg>
      <pc:sldChg chg="addSp delSp modSp add mod">
        <pc:chgData name="Robin Falter" userId="ac6b3885ad19fec0" providerId="LiveId" clId="{5311B4D6-CC78-44D5-8D36-67885206848D}" dt="2022-11-29T17:11:33.289" v="3485" actId="20577"/>
        <pc:sldMkLst>
          <pc:docMk/>
          <pc:sldMk cId="3465196652" sldId="407"/>
        </pc:sldMkLst>
        <pc:spChg chg="del mod">
          <ac:chgData name="Robin Falter" userId="ac6b3885ad19fec0" providerId="LiveId" clId="{5311B4D6-CC78-44D5-8D36-67885206848D}" dt="2022-11-29T17:06:13.718" v="3346" actId="22"/>
          <ac:spMkLst>
            <pc:docMk/>
            <pc:sldMk cId="3465196652" sldId="407"/>
            <ac:spMk id="9" creationId="{DBCD94E5-C1A3-45F2-C1E7-4B7EA27A1721}"/>
          </ac:spMkLst>
        </pc:spChg>
        <pc:spChg chg="add mod">
          <ac:chgData name="Robin Falter" userId="ac6b3885ad19fec0" providerId="LiveId" clId="{5311B4D6-CC78-44D5-8D36-67885206848D}" dt="2022-11-29T17:11:33.289" v="3485" actId="20577"/>
          <ac:spMkLst>
            <pc:docMk/>
            <pc:sldMk cId="3465196652" sldId="407"/>
            <ac:spMk id="10" creationId="{91074BC2-6D0E-285C-8F1A-3A34DCF86DF6}"/>
          </ac:spMkLst>
        </pc:spChg>
        <pc:spChg chg="add del mod">
          <ac:chgData name="Robin Falter" userId="ac6b3885ad19fec0" providerId="LiveId" clId="{5311B4D6-CC78-44D5-8D36-67885206848D}" dt="2022-11-29T17:10:59.200" v="3399" actId="22"/>
          <ac:spMkLst>
            <pc:docMk/>
            <pc:sldMk cId="3465196652" sldId="407"/>
            <ac:spMk id="12" creationId="{8C4FDA2B-62D7-C3FD-700D-3B287ECFAB33}"/>
          </ac:spMkLst>
        </pc:spChg>
        <pc:picChg chg="add del mod ord">
          <ac:chgData name="Robin Falter" userId="ac6b3885ad19fec0" providerId="LiveId" clId="{5311B4D6-CC78-44D5-8D36-67885206848D}" dt="2022-11-29T17:09:01.170" v="3398" actId="478"/>
          <ac:picMkLst>
            <pc:docMk/>
            <pc:sldMk cId="3465196652" sldId="407"/>
            <ac:picMk id="5" creationId="{38434370-ED3C-9131-0644-B1E52383F680}"/>
          </ac:picMkLst>
        </pc:picChg>
        <pc:picChg chg="add mod">
          <ac:chgData name="Robin Falter" userId="ac6b3885ad19fec0" providerId="LiveId" clId="{5311B4D6-CC78-44D5-8D36-67885206848D}" dt="2022-11-29T17:07:09.256" v="3350" actId="1076"/>
          <ac:picMkLst>
            <pc:docMk/>
            <pc:sldMk cId="3465196652" sldId="407"/>
            <ac:picMk id="8" creationId="{D192A8C5-2995-4C66-75D1-68C3F59C75C7}"/>
          </ac:picMkLst>
        </pc:picChg>
        <pc:picChg chg="add mod ord">
          <ac:chgData name="Robin Falter" userId="ac6b3885ad19fec0" providerId="LiveId" clId="{5311B4D6-CC78-44D5-8D36-67885206848D}" dt="2022-11-29T17:11:02.776" v="3400" actId="1076"/>
          <ac:picMkLst>
            <pc:docMk/>
            <pc:sldMk cId="3465196652" sldId="407"/>
            <ac:picMk id="14" creationId="{35EDF8BC-DB0C-E770-B936-42930CA5C42B}"/>
          </ac:picMkLst>
        </pc:picChg>
      </pc:sldChg>
      <pc:sldChg chg="new">
        <pc:chgData name="Robin Falter" userId="ac6b3885ad19fec0" providerId="LiveId" clId="{5311B4D6-CC78-44D5-8D36-67885206848D}" dt="2022-11-29T21:22:02.724" v="4014" actId="680"/>
        <pc:sldMkLst>
          <pc:docMk/>
          <pc:sldMk cId="1798344429" sldId="408"/>
        </pc:sldMkLst>
      </pc:sldChg>
      <pc:sldChg chg="new del">
        <pc:chgData name="Robin Falter" userId="ac6b3885ad19fec0" providerId="LiveId" clId="{5311B4D6-CC78-44D5-8D36-67885206848D}" dt="2022-11-29T19:20:27.788" v="3507" actId="47"/>
        <pc:sldMkLst>
          <pc:docMk/>
          <pc:sldMk cId="2685876330" sldId="408"/>
        </pc:sldMkLst>
      </pc:sldChg>
    </pc:docChg>
  </pc:docChgLst>
  <pc:docChgLst>
    <pc:chgData name="Chang Luo" userId="2558a118665e4a61" providerId="LiveId" clId="{98AC0E83-8437-44BB-87A1-8BBAFE9AD7FC}"/>
    <pc:docChg chg="undo custSel addSld delSld modSld sldOrd">
      <pc:chgData name="Chang Luo" userId="2558a118665e4a61" providerId="LiveId" clId="{98AC0E83-8437-44BB-87A1-8BBAFE9AD7FC}" dt="2022-11-30T08:47:33.310" v="1726" actId="14100"/>
      <pc:docMkLst>
        <pc:docMk/>
      </pc:docMkLst>
      <pc:sldChg chg="addSp delSp modSp mod delAnim modAnim">
        <pc:chgData name="Chang Luo" userId="2558a118665e4a61" providerId="LiveId" clId="{98AC0E83-8437-44BB-87A1-8BBAFE9AD7FC}" dt="2022-11-30T08:47:33.310" v="1726" actId="14100"/>
        <pc:sldMkLst>
          <pc:docMk/>
          <pc:sldMk cId="0" sldId="371"/>
        </pc:sldMkLst>
        <pc:spChg chg="del mod">
          <ac:chgData name="Chang Luo" userId="2558a118665e4a61" providerId="LiveId" clId="{98AC0E83-8437-44BB-87A1-8BBAFE9AD7FC}" dt="2022-11-29T16:19:48.028" v="273" actId="478"/>
          <ac:spMkLst>
            <pc:docMk/>
            <pc:sldMk cId="0" sldId="371"/>
            <ac:spMk id="2" creationId="{00000000-0000-0000-0000-000000000000}"/>
          </ac:spMkLst>
        </pc:spChg>
        <pc:spChg chg="add mod">
          <ac:chgData name="Chang Luo" userId="2558a118665e4a61" providerId="LiveId" clId="{98AC0E83-8437-44BB-87A1-8BBAFE9AD7FC}" dt="2022-11-29T23:36:17.297" v="1385"/>
          <ac:spMkLst>
            <pc:docMk/>
            <pc:sldMk cId="0" sldId="371"/>
            <ac:spMk id="2" creationId="{B22567E7-1ECF-9DED-DCE0-2EB0A8C25009}"/>
          </ac:spMkLst>
        </pc:spChg>
        <pc:spChg chg="mod">
          <ac:chgData name="Chang Luo" userId="2558a118665e4a61" providerId="LiveId" clId="{98AC0E83-8437-44BB-87A1-8BBAFE9AD7FC}" dt="2022-11-29T15:05:32.376" v="35" actId="20577"/>
          <ac:spMkLst>
            <pc:docMk/>
            <pc:sldMk cId="0" sldId="371"/>
            <ac:spMk id="3" creationId="{00000000-0000-0000-0000-000000000000}"/>
          </ac:spMkLst>
        </pc:spChg>
        <pc:spChg chg="del">
          <ac:chgData name="Chang Luo" userId="2558a118665e4a61" providerId="LiveId" clId="{98AC0E83-8437-44BB-87A1-8BBAFE9AD7FC}" dt="2022-11-29T23:36:16.645" v="1384" actId="478"/>
          <ac:spMkLst>
            <pc:docMk/>
            <pc:sldMk cId="0" sldId="371"/>
            <ac:spMk id="6" creationId="{00000000-0000-0000-0000-000000000000}"/>
          </ac:spMkLst>
        </pc:spChg>
        <pc:spChg chg="add mod">
          <ac:chgData name="Chang Luo" userId="2558a118665e4a61" providerId="LiveId" clId="{98AC0E83-8437-44BB-87A1-8BBAFE9AD7FC}" dt="2022-11-29T16:26:04.709" v="401" actId="1076"/>
          <ac:spMkLst>
            <pc:docMk/>
            <pc:sldMk cId="0" sldId="371"/>
            <ac:spMk id="8" creationId="{78A589CC-8583-D668-3EE3-439D59759249}"/>
          </ac:spMkLst>
        </pc:spChg>
        <pc:spChg chg="add mod">
          <ac:chgData name="Chang Luo" userId="2558a118665e4a61" providerId="LiveId" clId="{98AC0E83-8437-44BB-87A1-8BBAFE9AD7FC}" dt="2022-11-29T16:25:22.448" v="398" actId="1076"/>
          <ac:spMkLst>
            <pc:docMk/>
            <pc:sldMk cId="0" sldId="371"/>
            <ac:spMk id="9" creationId="{3AC247ED-942C-CD0D-270B-861D15AA42C4}"/>
          </ac:spMkLst>
        </pc:spChg>
        <pc:spChg chg="add del mod">
          <ac:chgData name="Chang Luo" userId="2558a118665e4a61" providerId="LiveId" clId="{98AC0E83-8437-44BB-87A1-8BBAFE9AD7FC}" dt="2022-11-30T08:31:01.800" v="1710" actId="478"/>
          <ac:spMkLst>
            <pc:docMk/>
            <pc:sldMk cId="0" sldId="371"/>
            <ac:spMk id="10" creationId="{38D9B593-02C4-AA84-A0EB-5F6714202E66}"/>
          </ac:spMkLst>
        </pc:spChg>
        <pc:spChg chg="add del mod">
          <ac:chgData name="Chang Luo" userId="2558a118665e4a61" providerId="LiveId" clId="{98AC0E83-8437-44BB-87A1-8BBAFE9AD7FC}" dt="2022-11-30T08:30:59.316" v="1709" actId="478"/>
          <ac:spMkLst>
            <pc:docMk/>
            <pc:sldMk cId="0" sldId="371"/>
            <ac:spMk id="11" creationId="{521F396C-C160-2B83-238D-8E71DCFFD283}"/>
          </ac:spMkLst>
        </pc:spChg>
        <pc:spChg chg="add mod">
          <ac:chgData name="Chang Luo" userId="2558a118665e4a61" providerId="LiveId" clId="{98AC0E83-8437-44BB-87A1-8BBAFE9AD7FC}" dt="2022-11-30T07:31:27.731" v="1506" actId="20577"/>
          <ac:spMkLst>
            <pc:docMk/>
            <pc:sldMk cId="0" sldId="371"/>
            <ac:spMk id="12" creationId="{628E63A2-C4F8-4191-F073-CD52DE3C0F8B}"/>
          </ac:spMkLst>
        </pc:spChg>
        <pc:spChg chg="add del mod">
          <ac:chgData name="Chang Luo" userId="2558a118665e4a61" providerId="LiveId" clId="{98AC0E83-8437-44BB-87A1-8BBAFE9AD7FC}" dt="2022-11-30T08:45:41.045" v="1714" actId="478"/>
          <ac:spMkLst>
            <pc:docMk/>
            <pc:sldMk cId="0" sldId="371"/>
            <ac:spMk id="13" creationId="{1F5E56C3-23B3-7492-7232-A8D18F70C6B4}"/>
          </ac:spMkLst>
        </pc:spChg>
        <pc:spChg chg="add del mod">
          <ac:chgData name="Chang Luo" userId="2558a118665e4a61" providerId="LiveId" clId="{98AC0E83-8437-44BB-87A1-8BBAFE9AD7FC}" dt="2022-11-30T08:45:41.798" v="1715" actId="478"/>
          <ac:spMkLst>
            <pc:docMk/>
            <pc:sldMk cId="0" sldId="371"/>
            <ac:spMk id="14" creationId="{82F9EB44-13A2-3FCF-C66C-7DDE0090F891}"/>
          </ac:spMkLst>
        </pc:spChg>
        <pc:spChg chg="add del mod">
          <ac:chgData name="Chang Luo" userId="2558a118665e4a61" providerId="LiveId" clId="{98AC0E83-8437-44BB-87A1-8BBAFE9AD7FC}" dt="2022-11-30T08:30:57.333" v="1708" actId="478"/>
          <ac:spMkLst>
            <pc:docMk/>
            <pc:sldMk cId="0" sldId="371"/>
            <ac:spMk id="15" creationId="{15CC76D1-4480-D86A-B5C2-326E83D7EFC8}"/>
          </ac:spMkLst>
        </pc:spChg>
        <pc:spChg chg="add del mod">
          <ac:chgData name="Chang Luo" userId="2558a118665e4a61" providerId="LiveId" clId="{98AC0E83-8437-44BB-87A1-8BBAFE9AD7FC}" dt="2022-11-30T08:30:55.941" v="1707" actId="478"/>
          <ac:spMkLst>
            <pc:docMk/>
            <pc:sldMk cId="0" sldId="371"/>
            <ac:spMk id="16" creationId="{51D8D08E-2054-4962-C975-BF8D00672FEF}"/>
          </ac:spMkLst>
        </pc:spChg>
        <pc:spChg chg="add del">
          <ac:chgData name="Chang Luo" userId="2558a118665e4a61" providerId="LiveId" clId="{98AC0E83-8437-44BB-87A1-8BBAFE9AD7FC}" dt="2022-11-29T16:36:25.551" v="889" actId="22"/>
          <ac:spMkLst>
            <pc:docMk/>
            <pc:sldMk cId="0" sldId="371"/>
            <ac:spMk id="18" creationId="{3FE7B826-C011-BC71-55A3-7F4B525D0F1D}"/>
          </ac:spMkLst>
        </pc:spChg>
        <pc:spChg chg="add del mod">
          <ac:chgData name="Chang Luo" userId="2558a118665e4a61" providerId="LiveId" clId="{98AC0E83-8437-44BB-87A1-8BBAFE9AD7FC}" dt="2022-11-29T16:36:33.067" v="893" actId="22"/>
          <ac:spMkLst>
            <pc:docMk/>
            <pc:sldMk cId="0" sldId="371"/>
            <ac:spMk id="20" creationId="{01C5EB6F-A442-3589-4195-F1BBA1546529}"/>
          </ac:spMkLst>
        </pc:spChg>
        <pc:spChg chg="add del mod">
          <ac:chgData name="Chang Luo" userId="2558a118665e4a61" providerId="LiveId" clId="{98AC0E83-8437-44BB-87A1-8BBAFE9AD7FC}" dt="2022-11-30T08:30:37.447" v="1703" actId="478"/>
          <ac:spMkLst>
            <pc:docMk/>
            <pc:sldMk cId="0" sldId="371"/>
            <ac:spMk id="21" creationId="{FBD8F923-760E-DEFF-A27E-9CB94F274ACE}"/>
          </ac:spMkLst>
        </pc:spChg>
        <pc:spChg chg="add del">
          <ac:chgData name="Chang Luo" userId="2558a118665e4a61" providerId="LiveId" clId="{98AC0E83-8437-44BB-87A1-8BBAFE9AD7FC}" dt="2022-11-29T16:36:40.264" v="898" actId="22"/>
          <ac:spMkLst>
            <pc:docMk/>
            <pc:sldMk cId="0" sldId="371"/>
            <ac:spMk id="23" creationId="{4713DD37-42B7-8086-6237-774587835FF9}"/>
          </ac:spMkLst>
        </pc:spChg>
        <pc:spChg chg="add mod">
          <ac:chgData name="Chang Luo" userId="2558a118665e4a61" providerId="LiveId" clId="{98AC0E83-8437-44BB-87A1-8BBAFE9AD7FC}" dt="2022-11-30T08:45:49.933" v="1717" actId="207"/>
          <ac:spMkLst>
            <pc:docMk/>
            <pc:sldMk cId="0" sldId="371"/>
            <ac:spMk id="24" creationId="{96930AAD-78B1-F818-F36A-B51BBE220D03}"/>
          </ac:spMkLst>
        </pc:spChg>
        <pc:spChg chg="add mod">
          <ac:chgData name="Chang Luo" userId="2558a118665e4a61" providerId="LiveId" clId="{98AC0E83-8437-44BB-87A1-8BBAFE9AD7FC}" dt="2022-11-30T08:45:47.374" v="1716" actId="207"/>
          <ac:spMkLst>
            <pc:docMk/>
            <pc:sldMk cId="0" sldId="371"/>
            <ac:spMk id="25" creationId="{6A3776D9-58FF-83B9-0154-6E8E23BA5AD0}"/>
          </ac:spMkLst>
        </pc:spChg>
        <pc:picChg chg="add mod">
          <ac:chgData name="Chang Luo" userId="2558a118665e4a61" providerId="LiveId" clId="{98AC0E83-8437-44BB-87A1-8BBAFE9AD7FC}" dt="2022-11-30T07:24:12.217" v="1487" actId="1076"/>
          <ac:picMkLst>
            <pc:docMk/>
            <pc:sldMk cId="0" sldId="371"/>
            <ac:picMk id="5" creationId="{FF6F394D-008A-C76C-215B-4DCAABFC7155}"/>
          </ac:picMkLst>
        </pc:picChg>
        <pc:picChg chg="add mod">
          <ac:chgData name="Chang Luo" userId="2558a118665e4a61" providerId="LiveId" clId="{98AC0E83-8437-44BB-87A1-8BBAFE9AD7FC}" dt="2022-11-30T08:47:33.310" v="1726" actId="14100"/>
          <ac:picMkLst>
            <pc:docMk/>
            <pc:sldMk cId="0" sldId="371"/>
            <ac:picMk id="6" creationId="{ADD0A8D9-E1E5-042D-BA02-36684BAF1415}"/>
          </ac:picMkLst>
        </pc:picChg>
        <pc:picChg chg="add mod">
          <ac:chgData name="Chang Luo" userId="2558a118665e4a61" providerId="LiveId" clId="{98AC0E83-8437-44BB-87A1-8BBAFE9AD7FC}" dt="2022-11-29T16:33:26.610" v="682" actId="1076"/>
          <ac:picMkLst>
            <pc:docMk/>
            <pc:sldMk cId="0" sldId="371"/>
            <ac:picMk id="7" creationId="{432A47C3-D019-CAC9-B3AD-841AE7104AB3}"/>
          </ac:picMkLst>
        </pc:picChg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72"/>
        </pc:sldMkLst>
      </pc:sldChg>
      <pc:sldChg chg="addSp delSp modSp mod ord delAnim modAnim">
        <pc:chgData name="Chang Luo" userId="2558a118665e4a61" providerId="LiveId" clId="{98AC0E83-8437-44BB-87A1-8BBAFE9AD7FC}" dt="2022-11-30T08:03:38.543" v="1702" actId="478"/>
        <pc:sldMkLst>
          <pc:docMk/>
          <pc:sldMk cId="0" sldId="373"/>
        </pc:sldMkLst>
        <pc:spChg chg="mod">
          <ac:chgData name="Chang Luo" userId="2558a118665e4a61" providerId="LiveId" clId="{98AC0E83-8437-44BB-87A1-8BBAFE9AD7FC}" dt="2022-11-30T08:00:12.366" v="1697" actId="20577"/>
          <ac:spMkLst>
            <pc:docMk/>
            <pc:sldMk cId="0" sldId="373"/>
            <ac:spMk id="2" creationId="{00000000-0000-0000-0000-000000000000}"/>
          </ac:spMkLst>
        </pc:spChg>
        <pc:spChg chg="mod">
          <ac:chgData name="Chang Luo" userId="2558a118665e4a61" providerId="LiveId" clId="{98AC0E83-8437-44BB-87A1-8BBAFE9AD7FC}" dt="2022-11-29T15:06:22.350" v="50" actId="20577"/>
          <ac:spMkLst>
            <pc:docMk/>
            <pc:sldMk cId="0" sldId="373"/>
            <ac:spMk id="3" creationId="{00000000-0000-0000-0000-000000000000}"/>
          </ac:spMkLst>
        </pc:spChg>
        <pc:spChg chg="del">
          <ac:chgData name="Chang Luo" userId="2558a118665e4a61" providerId="LiveId" clId="{98AC0E83-8437-44BB-87A1-8BBAFE9AD7FC}" dt="2022-11-29T23:36:14.392" v="1382" actId="478"/>
          <ac:spMkLst>
            <pc:docMk/>
            <pc:sldMk cId="0" sldId="373"/>
            <ac:spMk id="6" creationId="{00000000-0000-0000-0000-000000000000}"/>
          </ac:spMkLst>
        </pc:spChg>
        <pc:spChg chg="add mod">
          <ac:chgData name="Chang Luo" userId="2558a118665e4a61" providerId="LiveId" clId="{98AC0E83-8437-44BB-87A1-8BBAFE9AD7FC}" dt="2022-11-29T23:36:15.037" v="1383"/>
          <ac:spMkLst>
            <pc:docMk/>
            <pc:sldMk cId="0" sldId="373"/>
            <ac:spMk id="8" creationId="{8F7B4AFA-5632-5213-1602-E92CF2A6AA54}"/>
          </ac:spMkLst>
        </pc:spChg>
        <pc:spChg chg="add mod">
          <ac:chgData name="Chang Luo" userId="2558a118665e4a61" providerId="LiveId" clId="{98AC0E83-8437-44BB-87A1-8BBAFE9AD7FC}" dt="2022-11-30T08:02:48.961" v="1698" actId="1076"/>
          <ac:spMkLst>
            <pc:docMk/>
            <pc:sldMk cId="0" sldId="373"/>
            <ac:spMk id="9" creationId="{976D5877-AC64-DD89-7D90-E6A818D03CE7}"/>
          </ac:spMkLst>
        </pc:spChg>
        <pc:spChg chg="add mod">
          <ac:chgData name="Chang Luo" userId="2558a118665e4a61" providerId="LiveId" clId="{98AC0E83-8437-44BB-87A1-8BBAFE9AD7FC}" dt="2022-11-30T08:02:48.961" v="1698" actId="1076"/>
          <ac:spMkLst>
            <pc:docMk/>
            <pc:sldMk cId="0" sldId="373"/>
            <ac:spMk id="10" creationId="{27CE14CC-E38D-EEBB-DFCC-34F10930AAEF}"/>
          </ac:spMkLst>
        </pc:spChg>
        <pc:spChg chg="add mod">
          <ac:chgData name="Chang Luo" userId="2558a118665e4a61" providerId="LiveId" clId="{98AC0E83-8437-44BB-87A1-8BBAFE9AD7FC}" dt="2022-11-30T08:02:48.961" v="1698" actId="1076"/>
          <ac:spMkLst>
            <pc:docMk/>
            <pc:sldMk cId="0" sldId="373"/>
            <ac:spMk id="11" creationId="{F89F4A61-A9C8-E916-588C-4619FD8DF2DF}"/>
          </ac:spMkLst>
        </pc:spChg>
        <pc:picChg chg="add mod">
          <ac:chgData name="Chang Luo" userId="2558a118665e4a61" providerId="LiveId" clId="{98AC0E83-8437-44BB-87A1-8BBAFE9AD7FC}" dt="2022-11-30T08:02:48.961" v="1698" actId="1076"/>
          <ac:picMkLst>
            <pc:docMk/>
            <pc:sldMk cId="0" sldId="373"/>
            <ac:picMk id="5" creationId="{15F6FEA4-70E6-FDBF-C2AD-7DF6A0DB4634}"/>
          </ac:picMkLst>
        </pc:picChg>
        <pc:picChg chg="add mod">
          <ac:chgData name="Chang Luo" userId="2558a118665e4a61" providerId="LiveId" clId="{98AC0E83-8437-44BB-87A1-8BBAFE9AD7FC}" dt="2022-11-30T08:02:48.961" v="1698" actId="1076"/>
          <ac:picMkLst>
            <pc:docMk/>
            <pc:sldMk cId="0" sldId="373"/>
            <ac:picMk id="6" creationId="{4FB2E462-5C25-6F7C-6B20-932BF92B50EE}"/>
          </ac:picMkLst>
        </pc:picChg>
        <pc:picChg chg="add mod">
          <ac:chgData name="Chang Luo" userId="2558a118665e4a61" providerId="LiveId" clId="{98AC0E83-8437-44BB-87A1-8BBAFE9AD7FC}" dt="2022-11-30T08:02:48.961" v="1698" actId="1076"/>
          <ac:picMkLst>
            <pc:docMk/>
            <pc:sldMk cId="0" sldId="373"/>
            <ac:picMk id="7" creationId="{527A2F69-D225-A815-41ED-21ED4F65B64A}"/>
          </ac:picMkLst>
        </pc:picChg>
        <pc:picChg chg="add del mod">
          <ac:chgData name="Chang Luo" userId="2558a118665e4a61" providerId="LiveId" clId="{98AC0E83-8437-44BB-87A1-8BBAFE9AD7FC}" dt="2022-11-30T08:03:38.543" v="1702" actId="478"/>
          <ac:picMkLst>
            <pc:docMk/>
            <pc:sldMk cId="0" sldId="373"/>
            <ac:picMk id="12" creationId="{A0AD83EB-BB3E-3A02-C3BD-9AC91016998D}"/>
          </ac:picMkLst>
        </pc:picChg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75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76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77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78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79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80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81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89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90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91"/>
        </pc:sldMkLst>
      </pc:sldChg>
      <pc:sldChg chg="addSp delSp modSp mod">
        <pc:chgData name="Chang Luo" userId="2558a118665e4a61" providerId="LiveId" clId="{98AC0E83-8437-44BB-87A1-8BBAFE9AD7FC}" dt="2022-11-30T07:29:22.534" v="1505" actId="20577"/>
        <pc:sldMkLst>
          <pc:docMk/>
          <pc:sldMk cId="0" sldId="392"/>
        </pc:sldMkLst>
        <pc:spChg chg="mod">
          <ac:chgData name="Chang Luo" userId="2558a118665e4a61" providerId="LiveId" clId="{98AC0E83-8437-44BB-87A1-8BBAFE9AD7FC}" dt="2022-11-29T16:24:24.578" v="382" actId="20577"/>
          <ac:spMkLst>
            <pc:docMk/>
            <pc:sldMk cId="0" sldId="392"/>
            <ac:spMk id="2" creationId="{00000000-0000-0000-0000-000000000000}"/>
          </ac:spMkLst>
        </pc:spChg>
        <pc:spChg chg="mod">
          <ac:chgData name="Chang Luo" userId="2558a118665e4a61" providerId="LiveId" clId="{98AC0E83-8437-44BB-87A1-8BBAFE9AD7FC}" dt="2022-11-29T15:07:55.774" v="160" actId="20577"/>
          <ac:spMkLst>
            <pc:docMk/>
            <pc:sldMk cId="0" sldId="392"/>
            <ac:spMk id="3" creationId="{00000000-0000-0000-0000-000000000000}"/>
          </ac:spMkLst>
        </pc:spChg>
        <pc:spChg chg="add mod">
          <ac:chgData name="Chang Luo" userId="2558a118665e4a61" providerId="LiveId" clId="{98AC0E83-8437-44BB-87A1-8BBAFE9AD7FC}" dt="2022-11-29T23:36:19.735" v="1387"/>
          <ac:spMkLst>
            <pc:docMk/>
            <pc:sldMk cId="0" sldId="392"/>
            <ac:spMk id="5" creationId="{12772A6A-60C9-2DFB-93C8-7B3727F12A71}"/>
          </ac:spMkLst>
        </pc:spChg>
        <pc:spChg chg="del">
          <ac:chgData name="Chang Luo" userId="2558a118665e4a61" providerId="LiveId" clId="{98AC0E83-8437-44BB-87A1-8BBAFE9AD7FC}" dt="2022-11-29T23:36:18.975" v="1386" actId="478"/>
          <ac:spMkLst>
            <pc:docMk/>
            <pc:sldMk cId="0" sldId="392"/>
            <ac:spMk id="6" creationId="{00000000-0000-0000-0000-000000000000}"/>
          </ac:spMkLst>
        </pc:spChg>
        <pc:spChg chg="add mod">
          <ac:chgData name="Chang Luo" userId="2558a118665e4a61" providerId="LiveId" clId="{98AC0E83-8437-44BB-87A1-8BBAFE9AD7FC}" dt="2022-11-29T23:39:58.800" v="1476" actId="1076"/>
          <ac:spMkLst>
            <pc:docMk/>
            <pc:sldMk cId="0" sldId="392"/>
            <ac:spMk id="9" creationId="{2B3E82D4-547B-0E00-9896-7A63414556D6}"/>
          </ac:spMkLst>
        </pc:spChg>
        <pc:spChg chg="add mod">
          <ac:chgData name="Chang Luo" userId="2558a118665e4a61" providerId="LiveId" clId="{98AC0E83-8437-44BB-87A1-8BBAFE9AD7FC}" dt="2022-11-29T17:31:30.370" v="1217" actId="14100"/>
          <ac:spMkLst>
            <pc:docMk/>
            <pc:sldMk cId="0" sldId="392"/>
            <ac:spMk id="10" creationId="{47B6EB89-8E0A-4855-7C0F-DA0F88DA7FC9}"/>
          </ac:spMkLst>
        </pc:spChg>
        <pc:spChg chg="add mod">
          <ac:chgData name="Chang Luo" userId="2558a118665e4a61" providerId="LiveId" clId="{98AC0E83-8437-44BB-87A1-8BBAFE9AD7FC}" dt="2022-11-30T07:29:11.064" v="1496" actId="1076"/>
          <ac:spMkLst>
            <pc:docMk/>
            <pc:sldMk cId="0" sldId="392"/>
            <ac:spMk id="11" creationId="{FFB01E54-37E9-7AB5-C397-84D982952009}"/>
          </ac:spMkLst>
        </pc:spChg>
        <pc:spChg chg="add mod">
          <ac:chgData name="Chang Luo" userId="2558a118665e4a61" providerId="LiveId" clId="{98AC0E83-8437-44BB-87A1-8BBAFE9AD7FC}" dt="2022-11-30T07:29:22.534" v="1505" actId="20577"/>
          <ac:spMkLst>
            <pc:docMk/>
            <pc:sldMk cId="0" sldId="392"/>
            <ac:spMk id="12" creationId="{E608D668-AA24-456A-A662-971474EE6D94}"/>
          </ac:spMkLst>
        </pc:spChg>
        <pc:spChg chg="add del">
          <ac:chgData name="Chang Luo" userId="2558a118665e4a61" providerId="LiveId" clId="{98AC0E83-8437-44BB-87A1-8BBAFE9AD7FC}" dt="2022-11-29T16:01:06.385" v="225" actId="22"/>
          <ac:spMkLst>
            <pc:docMk/>
            <pc:sldMk cId="0" sldId="392"/>
            <ac:spMk id="16" creationId="{31C00C9B-65EE-2C8B-77DA-362D7DD01127}"/>
          </ac:spMkLst>
        </pc:spChg>
        <pc:spChg chg="add mod">
          <ac:chgData name="Chang Luo" userId="2558a118665e4a61" providerId="LiveId" clId="{98AC0E83-8437-44BB-87A1-8BBAFE9AD7FC}" dt="2022-11-29T17:31:37.089" v="1218" actId="1076"/>
          <ac:spMkLst>
            <pc:docMk/>
            <pc:sldMk cId="0" sldId="392"/>
            <ac:spMk id="31" creationId="{2D559ED3-521D-9A3D-D82D-06F1139961F3}"/>
          </ac:spMkLst>
        </pc:spChg>
        <pc:spChg chg="add del">
          <ac:chgData name="Chang Luo" userId="2558a118665e4a61" providerId="LiveId" clId="{98AC0E83-8437-44BB-87A1-8BBAFE9AD7FC}" dt="2022-11-29T17:32:23.805" v="1220" actId="478"/>
          <ac:spMkLst>
            <pc:docMk/>
            <pc:sldMk cId="0" sldId="392"/>
            <ac:spMk id="32" creationId="{491E5BAE-0F57-4E00-AF1E-170B1F4B6F48}"/>
          </ac:spMkLst>
        </pc:spChg>
        <pc:spChg chg="add del">
          <ac:chgData name="Chang Luo" userId="2558a118665e4a61" providerId="LiveId" clId="{98AC0E83-8437-44BB-87A1-8BBAFE9AD7FC}" dt="2022-11-29T21:28:27.825" v="1267" actId="478"/>
          <ac:spMkLst>
            <pc:docMk/>
            <pc:sldMk cId="0" sldId="392"/>
            <ac:spMk id="33" creationId="{0729CDCA-1D0B-D25B-D9B7-ACEAB7096430}"/>
          </ac:spMkLst>
        </pc:spChg>
        <pc:spChg chg="add mod">
          <ac:chgData name="Chang Luo" userId="2558a118665e4a61" providerId="LiveId" clId="{98AC0E83-8437-44BB-87A1-8BBAFE9AD7FC}" dt="2022-11-30T07:29:13.658" v="1499" actId="1076"/>
          <ac:spMkLst>
            <pc:docMk/>
            <pc:sldMk cId="0" sldId="392"/>
            <ac:spMk id="34" creationId="{7F238609-129A-C667-E466-10C9278F4D0F}"/>
          </ac:spMkLst>
        </pc:spChg>
        <pc:picChg chg="add del mod">
          <ac:chgData name="Chang Luo" userId="2558a118665e4a61" providerId="LiveId" clId="{98AC0E83-8437-44BB-87A1-8BBAFE9AD7FC}" dt="2022-11-29T16:01:04.720" v="223" actId="478"/>
          <ac:picMkLst>
            <pc:docMk/>
            <pc:sldMk cId="0" sldId="392"/>
            <ac:picMk id="7" creationId="{5703CAF8-39EF-F9D8-EFF7-6AF1830F0370}"/>
          </ac:picMkLst>
        </pc:picChg>
        <pc:picChg chg="add del mod">
          <ac:chgData name="Chang Luo" userId="2558a118665e4a61" providerId="LiveId" clId="{98AC0E83-8437-44BB-87A1-8BBAFE9AD7FC}" dt="2022-11-29T16:01:04.720" v="223" actId="478"/>
          <ac:picMkLst>
            <pc:docMk/>
            <pc:sldMk cId="0" sldId="392"/>
            <ac:picMk id="9" creationId="{457E6A1D-9699-708A-B8C1-7FCDA6F1DB36}"/>
          </ac:picMkLst>
        </pc:picChg>
        <pc:picChg chg="add del mod">
          <ac:chgData name="Chang Luo" userId="2558a118665e4a61" providerId="LiveId" clId="{98AC0E83-8437-44BB-87A1-8BBAFE9AD7FC}" dt="2022-11-29T16:03:07.389" v="241" actId="478"/>
          <ac:picMkLst>
            <pc:docMk/>
            <pc:sldMk cId="0" sldId="392"/>
            <ac:picMk id="12" creationId="{F6357424-F602-8053-1AC0-9D8942CC1A94}"/>
          </ac:picMkLst>
        </pc:picChg>
        <pc:picChg chg="add del mod">
          <ac:chgData name="Chang Luo" userId="2558a118665e4a61" providerId="LiveId" clId="{98AC0E83-8437-44BB-87A1-8BBAFE9AD7FC}" dt="2022-11-29T16:03:07.001" v="237" actId="478"/>
          <ac:picMkLst>
            <pc:docMk/>
            <pc:sldMk cId="0" sldId="392"/>
            <ac:picMk id="14" creationId="{93DB6C4C-6694-60FF-C0E3-F2D8A19AAB8D}"/>
          </ac:picMkLst>
        </pc:picChg>
        <pc:picChg chg="add mod">
          <ac:chgData name="Chang Luo" userId="2558a118665e4a61" providerId="LiveId" clId="{98AC0E83-8437-44BB-87A1-8BBAFE9AD7FC}" dt="2022-11-29T16:01:28.851" v="235" actId="1076"/>
          <ac:picMkLst>
            <pc:docMk/>
            <pc:sldMk cId="0" sldId="392"/>
            <ac:picMk id="18" creationId="{351003BA-F2D7-B624-6087-709168484887}"/>
          </ac:picMkLst>
        </pc:picChg>
        <pc:picChg chg="add mod">
          <ac:chgData name="Chang Luo" userId="2558a118665e4a61" providerId="LiveId" clId="{98AC0E83-8437-44BB-87A1-8BBAFE9AD7FC}" dt="2022-11-29T16:01:24.879" v="234" actId="1076"/>
          <ac:picMkLst>
            <pc:docMk/>
            <pc:sldMk cId="0" sldId="392"/>
            <ac:picMk id="20" creationId="{89F9C7AA-CDFD-23AA-B328-B70756830607}"/>
          </ac:picMkLst>
        </pc:picChg>
        <pc:picChg chg="add del mod">
          <ac:chgData name="Chang Luo" userId="2558a118665e4a61" providerId="LiveId" clId="{98AC0E83-8437-44BB-87A1-8BBAFE9AD7FC}" dt="2022-11-29T20:01:24.458" v="1252" actId="478"/>
          <ac:picMkLst>
            <pc:docMk/>
            <pc:sldMk cId="0" sldId="392"/>
            <ac:picMk id="22" creationId="{20E458B8-A3C3-0384-D08B-0BFACE6A6D8D}"/>
          </ac:picMkLst>
        </pc:picChg>
        <pc:picChg chg="add del mod">
          <ac:chgData name="Chang Luo" userId="2558a118665e4a61" providerId="LiveId" clId="{98AC0E83-8437-44BB-87A1-8BBAFE9AD7FC}" dt="2022-11-29T20:01:24.458" v="1252" actId="478"/>
          <ac:picMkLst>
            <pc:docMk/>
            <pc:sldMk cId="0" sldId="392"/>
            <ac:picMk id="24" creationId="{3FDA2E4B-03F2-E249-F139-AC0FD6640367}"/>
          </ac:picMkLst>
        </pc:picChg>
        <pc:picChg chg="add del mod">
          <ac:chgData name="Chang Luo" userId="2558a118665e4a61" providerId="LiveId" clId="{98AC0E83-8437-44BB-87A1-8BBAFE9AD7FC}" dt="2022-11-29T16:17:58.172" v="258" actId="478"/>
          <ac:picMkLst>
            <pc:docMk/>
            <pc:sldMk cId="0" sldId="392"/>
            <ac:picMk id="26" creationId="{B2E60306-E3A6-A721-3FD9-6FCCE37532B8}"/>
          </ac:picMkLst>
        </pc:picChg>
        <pc:picChg chg="add mod">
          <ac:chgData name="Chang Luo" userId="2558a118665e4a61" providerId="LiveId" clId="{98AC0E83-8437-44BB-87A1-8BBAFE9AD7FC}" dt="2022-11-29T17:31:37.089" v="1218" actId="1076"/>
          <ac:picMkLst>
            <pc:docMk/>
            <pc:sldMk cId="0" sldId="392"/>
            <ac:picMk id="28" creationId="{C26DFFB4-D588-B9A9-7EA0-69FA88DAF030}"/>
          </ac:picMkLst>
        </pc:picChg>
        <pc:picChg chg="add mod">
          <ac:chgData name="Chang Luo" userId="2558a118665e4a61" providerId="LiveId" clId="{98AC0E83-8437-44BB-87A1-8BBAFE9AD7FC}" dt="2022-11-29T19:33:07.383" v="1239" actId="1076"/>
          <ac:picMkLst>
            <pc:docMk/>
            <pc:sldMk cId="0" sldId="392"/>
            <ac:picMk id="30" creationId="{33AA5D57-DF91-C70F-8D7A-6C29A0920C12}"/>
          </ac:picMkLst>
        </pc:picChg>
        <pc:cxnChg chg="add mod">
          <ac:chgData name="Chang Luo" userId="2558a118665e4a61" providerId="LiveId" clId="{98AC0E83-8437-44BB-87A1-8BBAFE9AD7FC}" dt="2022-11-30T07:29:00.364" v="1491" actId="14100"/>
          <ac:cxnSpMkLst>
            <pc:docMk/>
            <pc:sldMk cId="0" sldId="392"/>
            <ac:cxnSpMk id="8" creationId="{452BCE8E-018C-6B89-7DEE-5021A746C64D}"/>
          </ac:cxnSpMkLst>
        </pc:cxnChg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93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94"/>
        </pc:sldMkLst>
      </pc:sldChg>
      <pc:sldChg chg="del">
        <pc:chgData name="Chang Luo" userId="2558a118665e4a61" providerId="LiveId" clId="{98AC0E83-8437-44BB-87A1-8BBAFE9AD7FC}" dt="2022-11-29T15:06:32.289" v="52" actId="47"/>
        <pc:sldMkLst>
          <pc:docMk/>
          <pc:sldMk cId="0" sldId="395"/>
        </pc:sldMkLst>
      </pc:sldChg>
      <pc:sldChg chg="modSp mod">
        <pc:chgData name="Chang Luo" userId="2558a118665e4a61" providerId="LiveId" clId="{98AC0E83-8437-44BB-87A1-8BBAFE9AD7FC}" dt="2022-11-29T11:58:17.008" v="3" actId="20577"/>
        <pc:sldMkLst>
          <pc:docMk/>
          <pc:sldMk cId="3072716705" sldId="401"/>
        </pc:sldMkLst>
        <pc:spChg chg="mod">
          <ac:chgData name="Chang Luo" userId="2558a118665e4a61" providerId="LiveId" clId="{98AC0E83-8437-44BB-87A1-8BBAFE9AD7FC}" dt="2022-11-29T11:58:17.008" v="3" actId="20577"/>
          <ac:spMkLst>
            <pc:docMk/>
            <pc:sldMk cId="3072716705" sldId="401"/>
            <ac:spMk id="3" creationId="{00000000-0000-0000-0000-000000000000}"/>
          </ac:spMkLst>
        </pc:spChg>
      </pc:sldChg>
      <pc:sldChg chg="modSp add mod">
        <pc:chgData name="Chang Luo" userId="2558a118665e4a61" providerId="LiveId" clId="{98AC0E83-8437-44BB-87A1-8BBAFE9AD7FC}" dt="2022-11-29T15:06:52.206" v="92" actId="20577"/>
        <pc:sldMkLst>
          <pc:docMk/>
          <pc:sldMk cId="1345929379" sldId="404"/>
        </pc:sldMkLst>
        <pc:spChg chg="mod">
          <ac:chgData name="Chang Luo" userId="2558a118665e4a61" providerId="LiveId" clId="{98AC0E83-8437-44BB-87A1-8BBAFE9AD7FC}" dt="2022-11-29T15:06:52.206" v="92" actId="20577"/>
          <ac:spMkLst>
            <pc:docMk/>
            <pc:sldMk cId="1345929379" sldId="404"/>
            <ac:spMk id="7" creationId="{00000000-0000-0000-0000-000000000000}"/>
          </ac:spMkLst>
        </pc:spChg>
      </pc:sldChg>
      <pc:sldChg chg="modSp del mod">
        <pc:chgData name="Chang Luo" userId="2558a118665e4a61" providerId="LiveId" clId="{98AC0E83-8437-44BB-87A1-8BBAFE9AD7FC}" dt="2022-11-29T20:16:37.596" v="1265" actId="47"/>
        <pc:sldMkLst>
          <pc:docMk/>
          <pc:sldMk cId="503140416" sldId="405"/>
        </pc:sldMkLst>
        <pc:spChg chg="mod">
          <ac:chgData name="Chang Luo" userId="2558a118665e4a61" providerId="LiveId" clId="{98AC0E83-8437-44BB-87A1-8BBAFE9AD7FC}" dt="2022-11-29T16:34:54.901" v="830" actId="20577"/>
          <ac:spMkLst>
            <pc:docMk/>
            <pc:sldMk cId="503140416" sldId="405"/>
            <ac:spMk id="9" creationId="{DBCD94E5-C1A3-45F2-C1E7-4B7EA27A1721}"/>
          </ac:spMkLst>
        </pc:spChg>
      </pc:sldChg>
      <pc:sldChg chg="del">
        <pc:chgData name="Chang Luo" userId="2558a118665e4a61" providerId="LiveId" clId="{98AC0E83-8437-44BB-87A1-8BBAFE9AD7FC}" dt="2022-11-29T21:24:34.612" v="1266" actId="47"/>
        <pc:sldMkLst>
          <pc:docMk/>
          <pc:sldMk cId="1798344429" sldId="408"/>
        </pc:sldMkLst>
      </pc:sldChg>
      <pc:sldChg chg="del">
        <pc:chgData name="Chang Luo" userId="2558a118665e4a61" providerId="LiveId" clId="{98AC0E83-8437-44BB-87A1-8BBAFE9AD7FC}" dt="2022-11-29T19:20:26.812" v="1222" actId="47"/>
        <pc:sldMkLst>
          <pc:docMk/>
          <pc:sldMk cId="2685876330" sldId="4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01/02/2023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01/02/2023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>
                <a:effectLst/>
                <a:latin typeface="Calibri" panose="020F0502020204030204" pitchFamily="34" charset="0"/>
              </a:rPr>
              <a:t>Welcome </a:t>
            </a:r>
            <a:r>
              <a:rPr lang="de-DE" sz="1800" err="1">
                <a:effectLst/>
                <a:latin typeface="Calibri" panose="020F0502020204030204" pitchFamily="34" charset="0"/>
              </a:rPr>
              <a:t>everyone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err="1">
                <a:effectLst/>
                <a:latin typeface="Calibri" panose="020F0502020204030204" pitchFamily="34" charset="0"/>
              </a:rPr>
              <a:t>To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>
                <a:effectLst/>
                <a:latin typeface="Calibri" panose="020F0502020204030204" pitchFamily="34" charset="0"/>
              </a:rPr>
              <a:t> presentation </a:t>
            </a:r>
            <a:r>
              <a:rPr lang="de-DE" sz="1800" err="1">
                <a:effectLst/>
                <a:latin typeface="Calibri" panose="020F0502020204030204" pitchFamily="34" charset="0"/>
              </a:rPr>
              <a:t>of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our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project</a:t>
            </a:r>
            <a:r>
              <a:rPr lang="de-DE" sz="1800">
                <a:effectLst/>
                <a:latin typeface="Calibri" panose="020F0502020204030204" pitchFamily="34" charset="0"/>
              </a:rPr>
              <a:t> Non-Rigid </a:t>
            </a:r>
            <a:r>
              <a:rPr lang="de-DE" sz="1800" err="1">
                <a:effectLst/>
                <a:latin typeface="Calibri" panose="020F0502020204030204" pitchFamily="34" charset="0"/>
              </a:rPr>
              <a:t>NeRF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wiht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depth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supvervision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719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err="1">
                <a:effectLst/>
                <a:latin typeface="Calibri" panose="020F0502020204030204" pitchFamily="34" charset="0"/>
              </a:rPr>
              <a:t>Introduction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err="1">
                <a:effectLst/>
                <a:latin typeface="Calibri" panose="020F0502020204030204" pitchFamily="34" charset="0"/>
              </a:rPr>
              <a:t>Lets</a:t>
            </a:r>
            <a:r>
              <a:rPr lang="de-DE" sz="1800">
                <a:effectLst/>
                <a:latin typeface="Calibri" panose="020F0502020204030204" pitchFamily="34" charset="0"/>
              </a:rPr>
              <a:t> jump </a:t>
            </a:r>
            <a:r>
              <a:rPr lang="de-DE" sz="1800" err="1">
                <a:effectLst/>
                <a:latin typeface="Calibri" panose="020F0502020204030204" pitchFamily="34" charset="0"/>
              </a:rPr>
              <a:t>right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into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presentattion</a:t>
            </a:r>
            <a:r>
              <a:rPr lang="de-DE" sz="1800">
                <a:effectLst/>
                <a:latin typeface="Calibri" panose="020F0502020204030204" pitchFamily="34" charset="0"/>
              </a:rPr>
              <a:t> and I </a:t>
            </a:r>
            <a:r>
              <a:rPr lang="de-DE" sz="1800" err="1">
                <a:effectLst/>
                <a:latin typeface="Calibri" panose="020F0502020204030204" pitchFamily="34" charset="0"/>
              </a:rPr>
              <a:t>start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with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problem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setting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>
                <a:effectLst/>
                <a:latin typeface="Calibri" panose="020F0502020204030204" pitchFamily="34" charset="0"/>
              </a:rPr>
              <a:t>Imagine </a:t>
            </a:r>
            <a:r>
              <a:rPr lang="de-DE" sz="1800" err="1">
                <a:effectLst/>
                <a:latin typeface="Calibri" panose="020F0502020204030204" pitchFamily="34" charset="0"/>
              </a:rPr>
              <a:t>you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are</a:t>
            </a:r>
            <a:r>
              <a:rPr lang="de-DE" sz="1800">
                <a:effectLst/>
                <a:latin typeface="Calibri" panose="020F0502020204030204" pitchFamily="34" charset="0"/>
              </a:rPr>
              <a:t> a </a:t>
            </a:r>
            <a:r>
              <a:rPr lang="de-DE" sz="1800" err="1">
                <a:effectLst/>
                <a:latin typeface="Calibri" panose="020F0502020204030204" pitchFamily="34" charset="0"/>
              </a:rPr>
              <a:t>drummer</a:t>
            </a:r>
            <a:r>
              <a:rPr lang="de-DE" sz="1800">
                <a:effectLst/>
                <a:latin typeface="Calibri" panose="020F0502020204030204" pitchFamily="34" charset="0"/>
              </a:rPr>
              <a:t> and </a:t>
            </a:r>
            <a:r>
              <a:rPr lang="de-DE" sz="1800" err="1">
                <a:effectLst/>
                <a:latin typeface="Calibri" panose="020F0502020204030204" pitchFamily="34" charset="0"/>
              </a:rPr>
              <a:t>have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taken</a:t>
            </a:r>
            <a:r>
              <a:rPr lang="de-DE" sz="1800">
                <a:effectLst/>
                <a:latin typeface="Calibri" panose="020F0502020204030204" pitchFamily="34" charset="0"/>
              </a:rPr>
              <a:t> a </a:t>
            </a:r>
            <a:r>
              <a:rPr lang="de-DE" sz="1800" err="1">
                <a:effectLst/>
                <a:latin typeface="Calibri" panose="020F0502020204030204" pitchFamily="34" charset="0"/>
              </a:rPr>
              <a:t>couple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of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images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from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you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instrument</a:t>
            </a:r>
            <a:r>
              <a:rPr lang="de-DE" sz="1800">
                <a:effectLst/>
                <a:latin typeface="Calibri" panose="020F0502020204030204" pitchFamily="34" charset="0"/>
              </a:rPr>
              <a:t> but not </a:t>
            </a:r>
            <a:r>
              <a:rPr lang="de-DE" sz="1800" err="1">
                <a:effectLst/>
                <a:latin typeface="Calibri" panose="020F0502020204030204" pitchFamily="34" charset="0"/>
              </a:rPr>
              <a:t>from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that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one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specific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viewing</a:t>
            </a:r>
            <a:r>
              <a:rPr lang="de-DE" sz="1800">
                <a:effectLst/>
                <a:latin typeface="Calibri" panose="020F0502020204030204" pitchFamily="34" charset="0"/>
              </a:rPr>
              <a:t> angle </a:t>
            </a:r>
            <a:r>
              <a:rPr lang="de-DE" sz="1800" err="1">
                <a:effectLst/>
                <a:latin typeface="Calibri" panose="020F0502020204030204" pitchFamily="34" charset="0"/>
              </a:rPr>
              <a:t>from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which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you</a:t>
            </a:r>
            <a:r>
              <a:rPr lang="de-DE" sz="1800">
                <a:effectLst/>
                <a:latin typeface="Calibri" panose="020F0502020204030204" pitchFamily="34" charset="0"/>
              </a:rPr>
              <a:t>  </a:t>
            </a:r>
            <a:r>
              <a:rPr lang="de-DE" sz="1800" err="1">
                <a:effectLst/>
                <a:latin typeface="Calibri" panose="020F0502020204030204" pitchFamily="34" charset="0"/>
              </a:rPr>
              <a:t>want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to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have</a:t>
            </a:r>
            <a:r>
              <a:rPr lang="de-DE" sz="1800">
                <a:effectLst/>
                <a:latin typeface="Calibri" panose="020F0502020204030204" pitchFamily="34" charset="0"/>
              </a:rPr>
              <a:t> an </a:t>
            </a:r>
            <a:r>
              <a:rPr lang="de-DE" sz="1800" err="1">
                <a:effectLst/>
                <a:latin typeface="Calibri" panose="020F0502020204030204" pitchFamily="34" charset="0"/>
              </a:rPr>
              <a:t>image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from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err="1">
                <a:effectLst/>
                <a:latin typeface="Calibri" panose="020F0502020204030204" pitchFamily="34" charset="0"/>
              </a:rPr>
              <a:t>Now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you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are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looking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for</a:t>
            </a:r>
            <a:r>
              <a:rPr lang="de-DE" sz="1800">
                <a:effectLst/>
                <a:latin typeface="Calibri" panose="020F0502020204030204" pitchFamily="34" charset="0"/>
              </a:rPr>
              <a:t> a </a:t>
            </a:r>
            <a:r>
              <a:rPr lang="de-DE" sz="1800" err="1">
                <a:effectLst/>
                <a:latin typeface="Calibri" panose="020F0502020204030204" pitchFamily="34" charset="0"/>
              </a:rPr>
              <a:t>method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that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can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create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novel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view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from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arbitrary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positions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err="1">
                <a:effectLst/>
                <a:latin typeface="Calibri" panose="020F0502020204030204" pitchFamily="34" charset="0"/>
              </a:rPr>
              <a:t>Thats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exactly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what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nerf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does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err="1">
                <a:effectLst/>
                <a:latin typeface="Calibri" panose="020F0502020204030204" pitchFamily="34" charset="0"/>
              </a:rPr>
              <a:t>NeRF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is</a:t>
            </a:r>
            <a:r>
              <a:rPr lang="de-DE" sz="1800">
                <a:effectLst/>
                <a:latin typeface="Calibri" panose="020F0502020204030204" pitchFamily="34" charset="0"/>
              </a:rPr>
              <a:t> a </a:t>
            </a:r>
            <a:r>
              <a:rPr lang="de-DE" sz="1800" err="1">
                <a:effectLst/>
                <a:latin typeface="Calibri" panose="020F0502020204030204" pitchFamily="34" charset="0"/>
              </a:rPr>
              <a:t>combination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of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deep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learning</a:t>
            </a:r>
            <a:r>
              <a:rPr lang="de-DE" sz="1800">
                <a:effectLst/>
                <a:latin typeface="Calibri" panose="020F0502020204030204" pitchFamily="34" charset="0"/>
              </a:rPr>
              <a:t> and </a:t>
            </a:r>
            <a:r>
              <a:rPr lang="de-DE" sz="1800" err="1">
                <a:effectLst/>
                <a:latin typeface="Calibri" panose="020F0502020204030204" pitchFamily="34" charset="0"/>
              </a:rPr>
              <a:t>image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rendering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techniques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that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can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synthesize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novel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views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from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arbitrary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positions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>
                <a:effectLst/>
                <a:latin typeface="Calibri" panose="020F0502020204030204" pitchFamily="34" charset="0"/>
              </a:rPr>
              <a:t>Below </a:t>
            </a:r>
            <a:r>
              <a:rPr lang="de-DE" sz="1800" err="1">
                <a:effectLst/>
                <a:latin typeface="Calibri" panose="020F0502020204030204" pitchFamily="34" charset="0"/>
              </a:rPr>
              <a:t>two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examples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of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renderings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from</a:t>
            </a:r>
            <a:r>
              <a:rPr lang="de-DE" sz="1800">
                <a:effectLst/>
                <a:latin typeface="Calibri" panose="020F0502020204030204" pitchFamily="34" charset="0"/>
              </a:rPr>
              <a:t> an </a:t>
            </a:r>
            <a:r>
              <a:rPr lang="de-DE" sz="1800" err="1">
                <a:effectLst/>
                <a:latin typeface="Calibri" panose="020F0502020204030204" pitchFamily="34" charset="0"/>
              </a:rPr>
              <a:t>optimized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model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63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>
                <a:effectLst/>
                <a:latin typeface="Calibri" panose="020F0502020204030204" pitchFamily="34" charset="0"/>
              </a:rPr>
              <a:t>Motivation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 err="1">
                <a:effectLst/>
                <a:latin typeface="Calibri" panose="020F0502020204030204" pitchFamily="34" charset="0"/>
              </a:rPr>
              <a:t>During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training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NeRF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always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optimized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for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scene</a:t>
            </a:r>
            <a:r>
              <a:rPr lang="de-DE" sz="1100">
                <a:effectLst/>
                <a:latin typeface="Calibri" panose="020F0502020204030204" pitchFamily="34" charset="0"/>
              </a:rPr>
              <a:t> and </a:t>
            </a:r>
            <a:r>
              <a:rPr lang="de-DE" sz="1100" err="1">
                <a:effectLst/>
                <a:latin typeface="Calibri" panose="020F0502020204030204" pitchFamily="34" charset="0"/>
              </a:rPr>
              <a:t>has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to</a:t>
            </a:r>
            <a:r>
              <a:rPr lang="de-DE" sz="1100">
                <a:effectLst/>
                <a:latin typeface="Calibri" panose="020F0502020204030204" pitchFamily="34" charset="0"/>
              </a:rPr>
              <a:t> find </a:t>
            </a:r>
            <a:r>
              <a:rPr lang="de-DE" sz="1100" err="1">
                <a:effectLst/>
                <a:latin typeface="Calibri" panose="020F0502020204030204" pitchFamily="34" charset="0"/>
              </a:rPr>
              <a:t>correspondence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RGB </a:t>
            </a:r>
            <a:r>
              <a:rPr lang="de-DE" sz="1100" err="1">
                <a:effectLst/>
                <a:latin typeface="Calibri" panose="020F0502020204030204" pitchFamily="34" charset="0"/>
              </a:rPr>
              <a:t>values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accross</a:t>
            </a:r>
            <a:r>
              <a:rPr lang="de-DE" sz="1100">
                <a:effectLst/>
                <a:latin typeface="Calibri" panose="020F0502020204030204" pitchFamily="34" charset="0"/>
              </a:rPr>
              <a:t> different </a:t>
            </a:r>
            <a:r>
              <a:rPr lang="de-DE" sz="1100" err="1">
                <a:effectLst/>
                <a:latin typeface="Calibri" panose="020F0502020204030204" pitchFamily="34" charset="0"/>
              </a:rPr>
              <a:t>views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>
                <a:effectLst/>
                <a:latin typeface="Calibri" panose="020F0502020204030204" pitchFamily="34" charset="0"/>
              </a:rPr>
              <a:t>The </a:t>
            </a:r>
            <a:r>
              <a:rPr lang="de-DE" sz="1100" err="1">
                <a:effectLst/>
                <a:latin typeface="Calibri" panose="020F0502020204030204" pitchFamily="34" charset="0"/>
              </a:rPr>
              <a:t>optimization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problem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undeconstraint</a:t>
            </a:r>
            <a:r>
              <a:rPr lang="de-DE" sz="1100">
                <a:effectLst/>
                <a:latin typeface="Calibri" panose="020F0502020204030204" pitchFamily="34" charset="0"/>
              </a:rPr>
              <a:t> and </a:t>
            </a:r>
            <a:r>
              <a:rPr lang="de-DE" sz="1100" err="1">
                <a:effectLst/>
                <a:latin typeface="Calibri" panose="020F0502020204030204" pitchFamily="34" charset="0"/>
              </a:rPr>
              <a:t>hard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to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optimize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 err="1">
                <a:effectLst/>
                <a:latin typeface="Calibri" panose="020F0502020204030204" pitchFamily="34" charset="0"/>
              </a:rPr>
              <a:t>Results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get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better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adding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more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data</a:t>
            </a:r>
            <a:r>
              <a:rPr lang="de-DE" sz="1100">
                <a:effectLst/>
                <a:latin typeface="Calibri" panose="020F0502020204030204" pitchFamily="34" charset="0"/>
              </a:rPr>
              <a:t> but </a:t>
            </a:r>
            <a:r>
              <a:rPr lang="de-DE" sz="110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>
                <a:effectLst/>
                <a:latin typeface="Calibri" panose="020F0502020204030204" pitchFamily="34" charset="0"/>
              </a:rPr>
              <a:t> also </a:t>
            </a:r>
            <a:r>
              <a:rPr lang="de-DE" sz="1100" err="1">
                <a:effectLst/>
                <a:latin typeface="Calibri" panose="020F0502020204030204" pitchFamily="34" charset="0"/>
              </a:rPr>
              <a:t>increases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training</a:t>
            </a:r>
            <a:r>
              <a:rPr lang="de-DE" sz="1100">
                <a:effectLst/>
                <a:latin typeface="Calibri" panose="020F0502020204030204" pitchFamily="34" charset="0"/>
              </a:rPr>
              <a:t> time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>
                <a:effectLst/>
                <a:latin typeface="Calibri" panose="020F0502020204030204" pitchFamily="34" charset="0"/>
              </a:rPr>
              <a:t>Training time on </a:t>
            </a:r>
            <a:r>
              <a:rPr lang="de-DE" sz="1100" err="1">
                <a:effectLst/>
                <a:latin typeface="Calibri" panose="020F0502020204030204" pitchFamily="34" charset="0"/>
              </a:rPr>
              <a:t>single</a:t>
            </a:r>
            <a:r>
              <a:rPr lang="de-DE" sz="1100">
                <a:effectLst/>
                <a:latin typeface="Calibri" panose="020F0502020204030204" pitchFamily="34" charset="0"/>
              </a:rPr>
              <a:t> GPU </a:t>
            </a:r>
            <a:r>
              <a:rPr lang="de-DE" sz="1100" err="1">
                <a:effectLst/>
                <a:latin typeface="Calibri" panose="020F0502020204030204" pitchFamily="34" charset="0"/>
              </a:rPr>
              <a:t>c.a</a:t>
            </a:r>
            <a:r>
              <a:rPr lang="de-DE" sz="1100">
                <a:effectLst/>
                <a:latin typeface="Calibri" panose="020F0502020204030204" pitchFamily="34" charset="0"/>
              </a:rPr>
              <a:t> 12h </a:t>
            </a:r>
            <a:r>
              <a:rPr lang="de-DE" sz="1100" err="1">
                <a:effectLst/>
                <a:latin typeface="Calibri" panose="020F0502020204030204" pitchFamily="34" charset="0"/>
              </a:rPr>
              <a:t>for</a:t>
            </a:r>
            <a:r>
              <a:rPr lang="de-DE" sz="1100">
                <a:effectLst/>
                <a:latin typeface="Calibri" panose="020F0502020204030204" pitchFamily="34" charset="0"/>
              </a:rPr>
              <a:t> 50 </a:t>
            </a:r>
            <a:r>
              <a:rPr lang="de-DE" sz="1100" err="1">
                <a:effectLst/>
                <a:latin typeface="Calibri" panose="020F0502020204030204" pitchFamily="34" charset="0"/>
              </a:rPr>
              <a:t>images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for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scene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>
                <a:effectLst/>
                <a:latin typeface="Calibri" panose="020F0502020204030204" pitchFamily="34" charset="0"/>
              </a:rPr>
              <a:t>Training time also </a:t>
            </a:r>
            <a:r>
              <a:rPr lang="de-DE" sz="1100" err="1">
                <a:effectLst/>
                <a:latin typeface="Calibri" panose="020F0502020204030204" pitchFamily="34" charset="0"/>
              </a:rPr>
              <a:t>depends</a:t>
            </a:r>
            <a:r>
              <a:rPr lang="de-DE" sz="1100">
                <a:effectLst/>
                <a:latin typeface="Calibri" panose="020F0502020204030204" pitchFamily="34" charset="0"/>
              </a:rPr>
              <a:t> on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sampling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strategy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 err="1">
                <a:effectLst/>
                <a:latin typeface="Calibri" panose="020F0502020204030204" pitchFamily="34" charset="0"/>
              </a:rPr>
              <a:t>Usually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sampling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from</a:t>
            </a:r>
            <a:r>
              <a:rPr lang="de-DE" sz="1100">
                <a:effectLst/>
                <a:latin typeface="Calibri" panose="020F0502020204030204" pitchFamily="34" charset="0"/>
              </a:rPr>
              <a:t> median uniform </a:t>
            </a:r>
            <a:r>
              <a:rPr lang="de-DE" sz="1100" err="1">
                <a:effectLst/>
                <a:latin typeface="Calibri" panose="020F0502020204030204" pitchFamily="34" charset="0"/>
              </a:rPr>
              <a:t>density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used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which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inefficent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because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most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scene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empty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>
                <a:effectLst/>
                <a:latin typeface="Calibri" panose="020F0502020204030204" pitchFamily="34" charset="0"/>
              </a:rPr>
              <a:t>Non-rigid real </a:t>
            </a:r>
            <a:r>
              <a:rPr lang="de-DE" sz="1100" err="1">
                <a:effectLst/>
                <a:latin typeface="Calibri" panose="020F0502020204030204" pitchFamily="34" charset="0"/>
              </a:rPr>
              <a:t>world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data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more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challenging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than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artificially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created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dataset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without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background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err="1">
                <a:effectLst/>
                <a:latin typeface="Calibri" panose="020F0502020204030204" pitchFamily="34" charset="0"/>
              </a:rPr>
              <a:t>Regions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with</a:t>
            </a:r>
            <a:r>
              <a:rPr lang="de-DE" sz="1100">
                <a:effectLst/>
                <a:latin typeface="Calibri" panose="020F0502020204030204" pitchFamily="34" charset="0"/>
              </a:rPr>
              <a:t> minimal </a:t>
            </a:r>
            <a:r>
              <a:rPr lang="de-DE" sz="1100" err="1">
                <a:effectLst/>
                <a:latin typeface="Calibri" panose="020F0502020204030204" pitchFamily="34" charset="0"/>
              </a:rPr>
              <a:t>texture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>
                <a:effectLst/>
                <a:latin typeface="Calibri" panose="020F0502020204030204" pitchFamily="34" charset="0"/>
              </a:rPr>
              <a:t>Illumination and </a:t>
            </a:r>
            <a:r>
              <a:rPr lang="de-DE" sz="1100" err="1">
                <a:effectLst/>
                <a:latin typeface="Calibri" panose="020F0502020204030204" pitchFamily="34" charset="0"/>
              </a:rPr>
              <a:t>contrast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changes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between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fews</a:t>
            </a:r>
            <a:r>
              <a:rPr lang="de-DE" sz="1100">
                <a:effectLst/>
                <a:latin typeface="Calibri" panose="020F0502020204030204" pitchFamily="34" charset="0"/>
              </a:rPr>
              <a:t> --&gt; </a:t>
            </a:r>
            <a:r>
              <a:rPr lang="de-DE" sz="1100" err="1">
                <a:effectLst/>
                <a:latin typeface="Calibri" panose="020F0502020204030204" pitchFamily="34" charset="0"/>
              </a:rPr>
              <a:t>less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overlap</a:t>
            </a:r>
            <a:r>
              <a:rPr lang="de-DE" sz="1100">
                <a:effectLst/>
                <a:latin typeface="Calibri" panose="020F0502020204030204" pitchFamily="34" charset="0"/>
              </a:rPr>
              <a:t> in </a:t>
            </a:r>
            <a:r>
              <a:rPr lang="de-DE" sz="1100" err="1">
                <a:effectLst/>
                <a:latin typeface="Calibri" panose="020F0502020204030204" pitchFamily="34" charset="0"/>
              </a:rPr>
              <a:t>images</a:t>
            </a:r>
            <a:r>
              <a:rPr lang="de-DE" sz="1100">
                <a:effectLst/>
                <a:latin typeface="Calibri" panose="020F0502020204030204" pitchFamily="34" charset="0"/>
              </a:rPr>
              <a:t> --&gt; </a:t>
            </a:r>
            <a:r>
              <a:rPr lang="de-DE" sz="1100" err="1">
                <a:effectLst/>
                <a:latin typeface="Calibri" panose="020F0502020204030204" pitchFamily="34" charset="0"/>
              </a:rPr>
              <a:t>harder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to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optimize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endParaRPr lang="de-DE" sz="1800" b="1">
              <a:effectLst/>
              <a:latin typeface="Calibri" panose="020F0502020204030204" pitchFamily="34" charset="0"/>
            </a:endParaRP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978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>
                <a:effectLst/>
                <a:latin typeface="Calibri" panose="020F0502020204030204" pitchFamily="34" charset="0"/>
              </a:rPr>
              <a:t>Goals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sz="1800" b="0" i="0" err="1">
                <a:effectLst/>
                <a:latin typeface="Calibri" panose="020F0502020204030204" pitchFamily="34" charset="0"/>
              </a:rPr>
              <a:t>Synthesize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</a:t>
            </a:r>
            <a:r>
              <a:rPr lang="de-DE" sz="1800" b="0" i="0" err="1">
                <a:effectLst/>
                <a:latin typeface="Calibri" panose="020F0502020204030204" pitchFamily="34" charset="0"/>
              </a:rPr>
              <a:t>novel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</a:t>
            </a:r>
            <a:r>
              <a:rPr lang="de-DE" sz="1800" b="0" i="0" err="1">
                <a:effectLst/>
                <a:latin typeface="Calibri" panose="020F0502020204030204" pitchFamily="34" charset="0"/>
              </a:rPr>
              <a:t>views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</a:t>
            </a:r>
            <a:r>
              <a:rPr lang="de-DE" sz="1800" b="0" i="0" err="1">
                <a:effectLst/>
                <a:latin typeface="Calibri" panose="020F0502020204030204" pitchFamily="34" charset="0"/>
              </a:rPr>
              <a:t>from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real </a:t>
            </a:r>
            <a:r>
              <a:rPr lang="de-DE" sz="1800" b="0" i="0" err="1">
                <a:effectLst/>
                <a:latin typeface="Calibri" panose="020F0502020204030204" pitchFamily="34" charset="0"/>
              </a:rPr>
              <a:t>world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</a:t>
            </a:r>
            <a:r>
              <a:rPr lang="de-DE" sz="1800" b="0" i="0" err="1">
                <a:effectLst/>
                <a:latin typeface="Calibri" panose="020F0502020204030204" pitchFamily="34" charset="0"/>
              </a:rPr>
              <a:t>scenarios</a:t>
            </a:r>
            <a:endParaRPr lang="de-DE" sz="1800" b="0" i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sz="1800" b="0" i="0" err="1">
                <a:effectLst/>
                <a:latin typeface="Calibri" panose="020F0502020204030204" pitchFamily="34" charset="0"/>
              </a:rPr>
              <a:t>Improve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</a:t>
            </a:r>
            <a:r>
              <a:rPr lang="de-DE" sz="1800" b="0" i="0" err="1">
                <a:effectLst/>
                <a:latin typeface="Calibri" panose="020F0502020204030204" pitchFamily="34" charset="0"/>
              </a:rPr>
              <a:t>data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</a:t>
            </a:r>
            <a:r>
              <a:rPr lang="de-DE" sz="1800" b="0" i="0" err="1">
                <a:effectLst/>
                <a:latin typeface="Calibri" panose="020F0502020204030204" pitchFamily="34" charset="0"/>
              </a:rPr>
              <a:t>efficiency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sz="1800" b="0" i="0" err="1">
                <a:effectLst/>
                <a:latin typeface="Calibri" panose="020F0502020204030204" pitchFamily="34" charset="0"/>
              </a:rPr>
              <a:t>Reduce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</a:t>
            </a:r>
            <a:r>
              <a:rPr lang="de-DE" sz="1800" b="0" i="0" err="1">
                <a:effectLst/>
                <a:latin typeface="Calibri" panose="020F0502020204030204" pitchFamily="34" charset="0"/>
              </a:rPr>
              <a:t>training</a:t>
            </a:r>
            <a:r>
              <a:rPr lang="de-DE" sz="1800" b="0" i="0">
                <a:effectLst/>
                <a:latin typeface="Calibri" panose="020F0502020204030204" pitchFamily="34" charset="0"/>
              </a:rPr>
              <a:t> time</a:t>
            </a: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48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 err="1">
                <a:effectLst/>
                <a:latin typeface="Calibri" panose="020F0502020204030204" pitchFamily="34" charset="0"/>
              </a:rPr>
              <a:t>NeRF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 err="1">
                <a:effectLst/>
                <a:latin typeface="Calibri" panose="020F0502020204030204" pitchFamily="34" charset="0"/>
              </a:rPr>
              <a:t>Then</a:t>
            </a:r>
            <a:r>
              <a:rPr lang="de-DE" sz="1100">
                <a:effectLst/>
                <a:latin typeface="Calibri" panose="020F0502020204030204" pitchFamily="34" charset="0"/>
              </a:rPr>
              <a:t> a </a:t>
            </a:r>
            <a:r>
              <a:rPr lang="de-DE" sz="1100" err="1">
                <a:effectLst/>
                <a:latin typeface="Calibri" panose="020F0502020204030204" pitchFamily="34" charset="0"/>
              </a:rPr>
              <a:t>short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overview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methods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our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work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based</a:t>
            </a:r>
            <a:r>
              <a:rPr lang="de-DE" sz="1100">
                <a:effectLst/>
                <a:latin typeface="Calibri" panose="020F0502020204030204" pitchFamily="34" charset="0"/>
              </a:rPr>
              <a:t> on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>
                <a:effectLst/>
                <a:latin typeface="Calibri" panose="020F0502020204030204" pitchFamily="34" charset="0"/>
              </a:rPr>
              <a:t>First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all </a:t>
            </a:r>
            <a:r>
              <a:rPr lang="de-DE" sz="1100" err="1">
                <a:effectLst/>
                <a:latin typeface="Calibri" panose="020F0502020204030204" pitchFamily="34" charset="0"/>
              </a:rPr>
              <a:t>we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have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Origina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NeRF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paper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>
                <a:effectLst/>
                <a:latin typeface="Calibri" panose="020F0502020204030204" pitchFamily="34" charset="0"/>
              </a:rPr>
              <a:t>The </a:t>
            </a:r>
            <a:r>
              <a:rPr lang="de-DE" sz="1100" err="1">
                <a:effectLst/>
                <a:latin typeface="Calibri" panose="020F0502020204030204" pitchFamily="34" charset="0"/>
              </a:rPr>
              <a:t>method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uses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scenes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with</a:t>
            </a:r>
            <a:r>
              <a:rPr lang="de-DE" sz="1100">
                <a:effectLst/>
                <a:latin typeface="Calibri" panose="020F0502020204030204" pitchFamily="34" charset="0"/>
              </a:rPr>
              <a:t> rigid </a:t>
            </a:r>
            <a:r>
              <a:rPr lang="de-DE" sz="1100" err="1">
                <a:effectLst/>
                <a:latin typeface="Calibri" panose="020F0502020204030204" pitchFamily="34" charset="0"/>
              </a:rPr>
              <a:t>objects</a:t>
            </a:r>
            <a:r>
              <a:rPr lang="de-DE" sz="1100">
                <a:effectLst/>
                <a:latin typeface="Calibri" panose="020F0502020204030204" pitchFamily="34" charset="0"/>
              </a:rPr>
              <a:t> like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boat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microphone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>
                <a:effectLst/>
                <a:latin typeface="Calibri" panose="020F0502020204030204" pitchFamily="34" charset="0"/>
              </a:rPr>
              <a:t>The </a:t>
            </a:r>
            <a:r>
              <a:rPr lang="de-DE" sz="1100" err="1">
                <a:effectLst/>
                <a:latin typeface="Calibri" panose="020F0502020204030204" pitchFamily="34" charset="0"/>
              </a:rPr>
              <a:t>method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consists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four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steps</a:t>
            </a:r>
            <a:r>
              <a:rPr lang="de-DE" sz="1100">
                <a:effectLst/>
                <a:latin typeface="Calibri" panose="020F0502020204030204" pitchFamily="34" charset="0"/>
              </a:rPr>
              <a:t>: 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err="1">
                <a:effectLst/>
                <a:latin typeface="Calibri" panose="020F0502020204030204" pitchFamily="34" charset="0"/>
              </a:rPr>
              <a:t>You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have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images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from</a:t>
            </a:r>
            <a:r>
              <a:rPr lang="de-DE" sz="1100">
                <a:effectLst/>
                <a:latin typeface="Calibri" panose="020F0502020204030204" pitchFamily="34" charset="0"/>
              </a:rPr>
              <a:t> a 3D dimensional </a:t>
            </a:r>
            <a:r>
              <a:rPr lang="de-DE" sz="1100" err="1">
                <a:effectLst/>
                <a:latin typeface="Calibri" panose="020F0502020204030204" pitchFamily="34" charset="0"/>
              </a:rPr>
              <a:t>static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scene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err="1">
                <a:effectLst/>
                <a:latin typeface="Calibri" panose="020F0502020204030204" pitchFamily="34" charset="0"/>
              </a:rPr>
              <a:t>You</a:t>
            </a:r>
            <a:r>
              <a:rPr lang="de-DE" sz="1100">
                <a:effectLst/>
                <a:latin typeface="Calibri" panose="020F0502020204030204" pitchFamily="34" charset="0"/>
              </a:rPr>
              <a:t> cast </a:t>
            </a:r>
            <a:r>
              <a:rPr lang="de-DE" sz="1100" err="1">
                <a:effectLst/>
                <a:latin typeface="Calibri" panose="020F0502020204030204" pitchFamily="34" charset="0"/>
              </a:rPr>
              <a:t>rays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through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scene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from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which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points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are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sampled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>
                <a:effectLst/>
                <a:latin typeface="Calibri" panose="020F0502020204030204" pitchFamily="34" charset="0"/>
              </a:rPr>
              <a:t>The </a:t>
            </a:r>
            <a:r>
              <a:rPr lang="de-DE" sz="1100" err="1">
                <a:effectLst/>
                <a:latin typeface="Calibri" panose="020F0502020204030204" pitchFamily="34" charset="0"/>
              </a:rPr>
              <a:t>position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points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determined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origin</a:t>
            </a:r>
            <a:r>
              <a:rPr lang="de-DE" sz="1100">
                <a:effectLst/>
                <a:latin typeface="Calibri" panose="020F0502020204030204" pitchFamily="34" charset="0"/>
              </a:rPr>
              <a:t> and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viewing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angles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which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results</a:t>
            </a:r>
            <a:r>
              <a:rPr lang="de-DE" sz="1100">
                <a:effectLst/>
                <a:latin typeface="Calibri" panose="020F0502020204030204" pitchFamily="34" charset="0"/>
              </a:rPr>
              <a:t> in a 5D </a:t>
            </a:r>
            <a:r>
              <a:rPr lang="de-DE" sz="1100" err="1">
                <a:effectLst/>
                <a:latin typeface="Calibri" panose="020F0502020204030204" pitchFamily="34" charset="0"/>
              </a:rPr>
              <a:t>vecor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>
                <a:effectLst/>
                <a:latin typeface="Calibri" panose="020F0502020204030204" pitchFamily="34" charset="0"/>
              </a:rPr>
              <a:t>Vector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encoded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with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positional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encoding</a:t>
            </a:r>
            <a:r>
              <a:rPr lang="de-DE" sz="1100">
                <a:effectLst/>
                <a:latin typeface="Calibri" panose="020F0502020204030204" pitchFamily="34" charset="0"/>
              </a:rPr>
              <a:t> (</a:t>
            </a:r>
            <a:r>
              <a:rPr lang="de-DE" sz="1100" err="1">
                <a:effectLst/>
                <a:latin typeface="Calibri" panose="020F0502020204030204" pitchFamily="34" charset="0"/>
              </a:rPr>
              <a:t>similar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to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transformer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use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trigonometric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functions</a:t>
            </a:r>
            <a:r>
              <a:rPr lang="de-DE" sz="1100">
                <a:effectLst/>
                <a:latin typeface="Calibri" panose="020F0502020204030204" pitchFamily="34" charset="0"/>
              </a:rPr>
              <a:t>) and </a:t>
            </a:r>
            <a:r>
              <a:rPr lang="de-DE" sz="1100" err="1">
                <a:effectLst/>
                <a:latin typeface="Calibri" panose="020F0502020204030204" pitchFamily="34" charset="0"/>
              </a:rPr>
              <a:t>passed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through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network </a:t>
            </a:r>
            <a:r>
              <a:rPr lang="de-DE" sz="1100" err="1">
                <a:effectLst/>
                <a:latin typeface="Calibri" panose="020F0502020204030204" pitchFamily="34" charset="0"/>
              </a:rPr>
              <a:t>which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returns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colour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each</a:t>
            </a:r>
            <a:r>
              <a:rPr lang="de-DE" sz="1100">
                <a:effectLst/>
                <a:latin typeface="Calibri" panose="020F0502020204030204" pitchFamily="34" charset="0"/>
              </a:rPr>
              <a:t> sample and a </a:t>
            </a:r>
            <a:r>
              <a:rPr lang="de-DE" sz="1100" err="1">
                <a:effectLst/>
                <a:latin typeface="Calibri" panose="020F0502020204030204" pitchFamily="34" charset="0"/>
              </a:rPr>
              <a:t>density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value</a:t>
            </a:r>
            <a:r>
              <a:rPr lang="de-DE" sz="1100">
                <a:effectLst/>
                <a:latin typeface="Calibri" panose="020F0502020204030204" pitchFamily="34" charset="0"/>
              </a:rPr>
              <a:t> (</a:t>
            </a:r>
            <a:r>
              <a:rPr lang="de-DE" sz="1100" err="1">
                <a:effectLst/>
                <a:latin typeface="Calibri" panose="020F0502020204030204" pitchFamily="34" charset="0"/>
              </a:rPr>
              <a:t>can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seen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as</a:t>
            </a:r>
            <a:r>
              <a:rPr lang="de-DE" sz="1100">
                <a:effectLst/>
                <a:latin typeface="Calibri" panose="020F0502020204030204" pitchFamily="34" charset="0"/>
              </a:rPr>
              <a:t> differential </a:t>
            </a:r>
            <a:r>
              <a:rPr lang="de-DE" sz="1100" err="1">
                <a:effectLst/>
                <a:latin typeface="Calibri" panose="020F0502020204030204" pitchFamily="34" charset="0"/>
              </a:rPr>
              <a:t>opacity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controlling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amount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radiance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that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emitted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sample) 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err="1">
                <a:effectLst/>
                <a:latin typeface="Calibri" panose="020F0502020204030204" pitchFamily="34" charset="0"/>
              </a:rPr>
              <a:t>You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apply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volumen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rendering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over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ray</a:t>
            </a:r>
            <a:r>
              <a:rPr lang="de-DE" sz="1100">
                <a:effectLst/>
                <a:latin typeface="Calibri" panose="020F0502020204030204" pitchFamily="34" charset="0"/>
              </a:rPr>
              <a:t> (</a:t>
            </a:r>
            <a:r>
              <a:rPr lang="de-DE" sz="1100" err="1">
                <a:effectLst/>
                <a:latin typeface="Calibri" panose="020F0502020204030204" pitchFamily="34" charset="0"/>
              </a:rPr>
              <a:t>which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like a </a:t>
            </a:r>
            <a:r>
              <a:rPr lang="de-DE" sz="1100" err="1">
                <a:effectLst/>
                <a:latin typeface="Calibri" panose="020F0502020204030204" pitchFamily="34" charset="0"/>
              </a:rPr>
              <a:t>weighted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averag</a:t>
            </a:r>
            <a:r>
              <a:rPr lang="de-DE" sz="1100">
                <a:effectLst/>
                <a:latin typeface="Calibri" panose="020F0502020204030204" pitchFamily="34" charset="0"/>
              </a:rPr>
              <a:t>) and </a:t>
            </a:r>
            <a:r>
              <a:rPr lang="de-DE" sz="1100" err="1">
                <a:effectLst/>
                <a:latin typeface="Calibri" panose="020F0502020204030204" pitchFamily="34" charset="0"/>
              </a:rPr>
              <a:t>then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compare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resulting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color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with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rendering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loss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err="1">
                <a:effectLst/>
                <a:latin typeface="Calibri" panose="020F0502020204030204" pitchFamily="34" charset="0"/>
              </a:rPr>
              <a:t>Process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is</a:t>
            </a:r>
            <a:r>
              <a:rPr lang="de-DE" sz="1100">
                <a:effectLst/>
                <a:latin typeface="Calibri" panose="020F0502020204030204" pitchFamily="34" charset="0"/>
              </a:rPr>
              <a:t> fully </a:t>
            </a:r>
            <a:r>
              <a:rPr lang="de-DE" sz="1100" err="1">
                <a:effectLst/>
                <a:latin typeface="Calibri" panose="020F0502020204030204" pitchFamily="34" charset="0"/>
              </a:rPr>
              <a:t>differentiable</a:t>
            </a:r>
            <a:r>
              <a:rPr lang="de-DE" sz="1100">
                <a:effectLst/>
                <a:latin typeface="Calibri" panose="020F0502020204030204" pitchFamily="34" charset="0"/>
              </a:rPr>
              <a:t> and </a:t>
            </a:r>
            <a:r>
              <a:rPr lang="de-DE" sz="1100" err="1">
                <a:effectLst/>
                <a:latin typeface="Calibri" panose="020F0502020204030204" pitchFamily="34" charset="0"/>
              </a:rPr>
              <a:t>can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optimized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with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backpropagation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>
                <a:effectLst/>
                <a:latin typeface="Calibri" panose="020F0502020204030204" pitchFamily="34" charset="0"/>
              </a:rPr>
              <a:t>Below </a:t>
            </a:r>
            <a:r>
              <a:rPr lang="de-DE" sz="1100" err="1">
                <a:effectLst/>
                <a:latin typeface="Calibri" panose="020F0502020204030204" pitchFamily="34" charset="0"/>
              </a:rPr>
              <a:t>two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example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results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of</a:t>
            </a:r>
            <a:r>
              <a:rPr lang="de-DE" sz="1100">
                <a:effectLst/>
                <a:latin typeface="Calibri" panose="020F0502020204030204" pitchFamily="34" charset="0"/>
              </a:rPr>
              <a:t> a </a:t>
            </a:r>
            <a:r>
              <a:rPr lang="de-DE" sz="1100" err="1">
                <a:effectLst/>
                <a:latin typeface="Calibri" panose="020F0502020204030204" pitchFamily="34" charset="0"/>
              </a:rPr>
              <a:t>optimzed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NeRF</a:t>
            </a:r>
            <a:r>
              <a:rPr lang="de-DE" sz="1100">
                <a:effectLst/>
                <a:latin typeface="Calibri" panose="020F0502020204030204" pitchFamily="34" charset="0"/>
              </a:rPr>
              <a:t> </a:t>
            </a:r>
            <a:r>
              <a:rPr lang="de-DE" sz="1100" err="1">
                <a:effectLst/>
                <a:latin typeface="Calibri" panose="020F0502020204030204" pitchFamily="34" charset="0"/>
              </a:rPr>
              <a:t>model</a:t>
            </a:r>
            <a:endParaRPr lang="de-DE" sz="1100">
              <a:effectLst/>
              <a:latin typeface="Calibri" panose="020F0502020204030204" pitchFamily="34" charset="0"/>
            </a:endParaRP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78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>
                <a:effectLst/>
                <a:latin typeface="Calibri" panose="020F0502020204030204" pitchFamily="34" charset="0"/>
              </a:rPr>
              <a:t>D-Nerf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>
                <a:effectLst/>
                <a:latin typeface="Calibri" panose="020F0502020204030204" pitchFamily="34" charset="0"/>
              </a:rPr>
              <a:t>Dynamic </a:t>
            </a:r>
            <a:r>
              <a:rPr lang="de-DE" sz="1800" err="1">
                <a:effectLst/>
                <a:latin typeface="Calibri" panose="020F0502020204030204" pitchFamily="34" charset="0"/>
              </a:rPr>
              <a:t>NeRF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paper</a:t>
            </a:r>
            <a:r>
              <a:rPr lang="de-DE" sz="1800">
                <a:effectLst/>
                <a:latin typeface="Calibri" panose="020F0502020204030204" pitchFamily="34" charset="0"/>
              </a:rPr>
              <a:t> (D-</a:t>
            </a:r>
            <a:r>
              <a:rPr lang="de-DE" sz="1800" err="1">
                <a:effectLst/>
                <a:latin typeface="Calibri" panose="020F0502020204030204" pitchFamily="34" charset="0"/>
              </a:rPr>
              <a:t>NeRF</a:t>
            </a:r>
            <a:r>
              <a:rPr lang="de-DE" sz="1800">
                <a:effectLst/>
                <a:latin typeface="Calibri" panose="020F0502020204030204" pitchFamily="34" charset="0"/>
              </a:rPr>
              <a:t>)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err="1">
                <a:effectLst/>
                <a:latin typeface="Calibri" panose="020F0502020204030204" pitchFamily="34" charset="0"/>
              </a:rPr>
              <a:t>Introduces</a:t>
            </a:r>
            <a:r>
              <a:rPr lang="de-DE" sz="1800">
                <a:effectLst/>
                <a:latin typeface="Calibri" panose="020F0502020204030204" pitchFamily="34" charset="0"/>
              </a:rPr>
              <a:t> a </a:t>
            </a:r>
            <a:r>
              <a:rPr lang="de-DE" sz="1800" err="1">
                <a:effectLst/>
                <a:latin typeface="Calibri" panose="020F0502020204030204" pitchFamily="34" charset="0"/>
              </a:rPr>
              <a:t>method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for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handling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dynamic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scenes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>
                <a:effectLst/>
                <a:latin typeface="Calibri" panose="020F0502020204030204" pitchFamily="34" charset="0"/>
              </a:rPr>
              <a:t>Approach </a:t>
            </a:r>
            <a:r>
              <a:rPr lang="de-DE" sz="1800" err="1">
                <a:effectLst/>
                <a:latin typeface="Calibri" panose="020F0502020204030204" pitchFamily="34" charset="0"/>
              </a:rPr>
              <a:t>is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similar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to</a:t>
            </a:r>
            <a:r>
              <a:rPr lang="de-DE" sz="1800">
                <a:effectLst/>
                <a:latin typeface="Calibri" panose="020F0502020204030204" pitchFamily="34" charset="0"/>
              </a:rPr>
              <a:t> original </a:t>
            </a:r>
            <a:r>
              <a:rPr lang="de-DE" sz="1800" err="1">
                <a:effectLst/>
                <a:latin typeface="Calibri" panose="020F0502020204030204" pitchFamily="34" charset="0"/>
              </a:rPr>
              <a:t>NeRF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paper</a:t>
            </a:r>
            <a:r>
              <a:rPr lang="de-DE" sz="1800">
                <a:effectLst/>
                <a:latin typeface="Calibri" panose="020F0502020204030204" pitchFamily="34" charset="0"/>
              </a:rPr>
              <a:t> but </a:t>
            </a:r>
            <a:r>
              <a:rPr lang="de-DE" sz="1800" err="1">
                <a:effectLst/>
                <a:latin typeface="Calibri" panose="020F0502020204030204" pitchFamily="34" charset="0"/>
              </a:rPr>
              <a:t>they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added</a:t>
            </a:r>
            <a:r>
              <a:rPr lang="de-DE" sz="1800">
                <a:effectLst/>
                <a:latin typeface="Calibri" panose="020F0502020204030204" pitchFamily="34" charset="0"/>
              </a:rPr>
              <a:t> an additional Network </a:t>
            </a:r>
            <a:r>
              <a:rPr lang="de-DE" sz="1800" err="1">
                <a:effectLst/>
                <a:latin typeface="Calibri" panose="020F0502020204030204" pitchFamily="34" charset="0"/>
              </a:rPr>
              <a:t>that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considers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>
                <a:effectLst/>
                <a:latin typeface="Calibri" panose="020F0502020204030204" pitchFamily="34" charset="0"/>
              </a:rPr>
              <a:t> non-</a:t>
            </a:r>
            <a:r>
              <a:rPr lang="de-DE" sz="1800" err="1">
                <a:effectLst/>
                <a:latin typeface="Calibri" panose="020F0502020204030204" pitchFamily="34" charset="0"/>
              </a:rPr>
              <a:t>rigidity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of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scene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>
                <a:effectLst/>
                <a:latin typeface="Calibri" panose="020F0502020204030204" pitchFamily="34" charset="0"/>
              </a:rPr>
              <a:t>Deformation network </a:t>
            </a:r>
            <a:r>
              <a:rPr lang="de-DE" sz="1800" err="1">
                <a:effectLst/>
                <a:latin typeface="Calibri" panose="020F0502020204030204" pitchFamily="34" charset="0"/>
              </a:rPr>
              <a:t>projects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point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into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canonical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space</a:t>
            </a:r>
            <a:r>
              <a:rPr lang="de-DE" sz="1800">
                <a:effectLst/>
                <a:latin typeface="Calibri" panose="020F0502020204030204" pitchFamily="34" charset="0"/>
              </a:rPr>
              <a:t>, </a:t>
            </a:r>
            <a:r>
              <a:rPr lang="de-DE" sz="1800" err="1">
                <a:effectLst/>
                <a:latin typeface="Calibri" panose="020F0502020204030204" pitchFamily="34" charset="0"/>
              </a:rPr>
              <a:t>which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consider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deformation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of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scene</a:t>
            </a:r>
            <a:r>
              <a:rPr lang="de-DE" sz="1800">
                <a:effectLst/>
                <a:latin typeface="Calibri" panose="020F0502020204030204" pitchFamily="34" charset="0"/>
              </a:rPr>
              <a:t>,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>
                <a:effectLst/>
                <a:latin typeface="Calibri" panose="020F0502020204030204" pitchFamily="34" charset="0"/>
              </a:rPr>
              <a:t>The </a:t>
            </a:r>
            <a:r>
              <a:rPr lang="de-DE" sz="1800" err="1">
                <a:effectLst/>
                <a:latin typeface="Calibri" panose="020F0502020204030204" pitchFamily="34" charset="0"/>
              </a:rPr>
              <a:t>output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of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model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is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delta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translation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of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each</a:t>
            </a:r>
            <a:r>
              <a:rPr lang="de-DE" sz="1800">
                <a:effectLst/>
                <a:latin typeface="Calibri" panose="020F0502020204030204" pitchFamily="34" charset="0"/>
              </a:rPr>
              <a:t> sample in x, y, z </a:t>
            </a:r>
            <a:r>
              <a:rPr lang="de-DE" sz="1800" err="1">
                <a:effectLst/>
                <a:latin typeface="Calibri" panose="020F0502020204030204" pitchFamily="34" charset="0"/>
              </a:rPr>
              <a:t>direction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>
                <a:effectLst/>
                <a:latin typeface="Calibri" panose="020F0502020204030204" pitchFamily="34" charset="0"/>
              </a:rPr>
              <a:t>The </a:t>
            </a:r>
            <a:r>
              <a:rPr lang="de-DE" sz="1800" err="1">
                <a:effectLst/>
                <a:latin typeface="Calibri" panose="020F0502020204030204" pitchFamily="34" charset="0"/>
              </a:rPr>
              <a:t>results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are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then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passed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to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canonical</a:t>
            </a:r>
            <a:r>
              <a:rPr lang="de-DE" sz="1800">
                <a:effectLst/>
                <a:latin typeface="Calibri" panose="020F0502020204030204" pitchFamily="34" charset="0"/>
              </a:rPr>
              <a:t> network </a:t>
            </a:r>
            <a:r>
              <a:rPr lang="de-DE" sz="1800" err="1">
                <a:effectLst/>
                <a:latin typeface="Calibri" panose="020F0502020204030204" pitchFamily="34" charset="0"/>
              </a:rPr>
              <a:t>that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does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rendering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800" err="1">
                <a:effectLst/>
                <a:latin typeface="Calibri" panose="020F0502020204030204" pitchFamily="34" charset="0"/>
              </a:rPr>
              <a:t>Then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the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synthesized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results</a:t>
            </a:r>
            <a:r>
              <a:rPr lang="de-DE" sz="1800">
                <a:effectLst/>
                <a:latin typeface="Calibri" panose="020F0502020204030204" pitchFamily="34" charset="0"/>
              </a:rPr>
              <a:t> </a:t>
            </a:r>
            <a:r>
              <a:rPr lang="de-DE" sz="1800" err="1">
                <a:effectLst/>
                <a:latin typeface="Calibri" panose="020F0502020204030204" pitchFamily="34" charset="0"/>
              </a:rPr>
              <a:t>look</a:t>
            </a:r>
            <a:r>
              <a:rPr lang="de-DE" sz="1800">
                <a:effectLst/>
                <a:latin typeface="Calibri" panose="020F0502020204030204" pitchFamily="34" charset="0"/>
              </a:rPr>
              <a:t> like </a:t>
            </a:r>
            <a:r>
              <a:rPr lang="de-DE" sz="1800" err="1">
                <a:effectLst/>
                <a:latin typeface="Calibri" panose="020F0502020204030204" pitchFamily="34" charset="0"/>
              </a:rPr>
              <a:t>this</a:t>
            </a:r>
            <a:endParaRPr lang="de-DE" sz="1800">
              <a:effectLst/>
              <a:latin typeface="Calibri" panose="020F0502020204030204" pitchFamily="34" charset="0"/>
            </a:endParaRP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335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err="1">
                <a:effectLst/>
                <a:latin typeface="Calibri" panose="020F0502020204030204" pitchFamily="34" charset="0"/>
              </a:rPr>
              <a:t>Dense</a:t>
            </a:r>
            <a:r>
              <a:rPr lang="de-DE">
                <a:effectLst/>
                <a:latin typeface="Calibri" panose="020F0502020204030204" pitchFamily="34" charset="0"/>
              </a:rPr>
              <a:t> Depth Priors </a:t>
            </a:r>
            <a:r>
              <a:rPr lang="de-DE" err="1">
                <a:effectLst/>
                <a:latin typeface="Calibri" panose="020F0502020204030204" pitchFamily="34" charset="0"/>
              </a:rPr>
              <a:t>for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NeRFs</a:t>
            </a:r>
            <a:endParaRPr lang="de-DE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>
                <a:effectLst/>
                <a:latin typeface="Calibri" panose="020F0502020204030204" pitchFamily="34" charset="0"/>
              </a:rPr>
              <a:t>The </a:t>
            </a:r>
            <a:r>
              <a:rPr lang="de-DE" err="1">
                <a:effectLst/>
                <a:latin typeface="Calibri" panose="020F0502020204030204" pitchFamily="34" charset="0"/>
              </a:rPr>
              <a:t>approach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focuses</a:t>
            </a:r>
            <a:r>
              <a:rPr lang="de-DE">
                <a:effectLst/>
                <a:latin typeface="Calibri" panose="020F0502020204030204" pitchFamily="34" charset="0"/>
              </a:rPr>
              <a:t> on </a:t>
            </a:r>
            <a:r>
              <a:rPr lang="de-DE" err="1">
                <a:effectLst/>
                <a:latin typeface="Calibri" panose="020F0502020204030204" pitchFamily="34" charset="0"/>
              </a:rPr>
              <a:t>static</a:t>
            </a:r>
            <a:r>
              <a:rPr lang="de-DE">
                <a:effectLst/>
                <a:latin typeface="Calibri" panose="020F0502020204030204" pitchFamily="34" charset="0"/>
              </a:rPr>
              <a:t> indoor </a:t>
            </a:r>
            <a:r>
              <a:rPr lang="de-DE" err="1">
                <a:effectLst/>
                <a:latin typeface="Calibri" panose="020F0502020204030204" pitchFamily="34" charset="0"/>
              </a:rPr>
              <a:t>scenes</a:t>
            </a:r>
            <a:r>
              <a:rPr lang="de-DE">
                <a:effectLst/>
                <a:latin typeface="Calibri" panose="020F0502020204030204" pitchFamily="34" charset="0"/>
              </a:rPr>
              <a:t> and </a:t>
            </a:r>
            <a:r>
              <a:rPr lang="de-DE" err="1">
                <a:effectLst/>
                <a:latin typeface="Calibri" panose="020F0502020204030204" pitchFamily="34" charset="0"/>
              </a:rPr>
              <a:t>uses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depth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supervision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to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guid</a:t>
            </a:r>
            <a:r>
              <a:rPr lang="de-DE" err="1">
                <a:latin typeface="Calibri" panose="020F0502020204030204" pitchFamily="34" charset="0"/>
              </a:rPr>
              <a:t>e</a:t>
            </a:r>
            <a:r>
              <a:rPr lang="de-DE">
                <a:latin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</a:rPr>
              <a:t>the</a:t>
            </a:r>
            <a:r>
              <a:rPr lang="de-DE">
                <a:latin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</a:rPr>
              <a:t>optimization</a:t>
            </a:r>
            <a:r>
              <a:rPr lang="de-DE">
                <a:latin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</a:rPr>
              <a:t>process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>
                <a:latin typeface="Calibri" panose="020F0502020204030204" pitchFamily="34" charset="0"/>
              </a:rPr>
              <a:t>1. </a:t>
            </a:r>
            <a:r>
              <a:rPr lang="de-DE">
                <a:effectLst/>
                <a:latin typeface="Calibri" panose="020F0502020204030204" pitchFamily="34" charset="0"/>
              </a:rPr>
              <a:t>First </a:t>
            </a:r>
            <a:r>
              <a:rPr lang="de-DE" err="1">
                <a:effectLst/>
                <a:latin typeface="Calibri" panose="020F0502020204030204" pitchFamily="34" charset="0"/>
              </a:rPr>
              <a:t>of</a:t>
            </a:r>
            <a:r>
              <a:rPr lang="de-DE">
                <a:effectLst/>
                <a:latin typeface="Calibri" panose="020F0502020204030204" pitchFamily="34" charset="0"/>
              </a:rPr>
              <a:t> all </a:t>
            </a:r>
            <a:r>
              <a:rPr lang="de-DE" err="1">
                <a:effectLst/>
                <a:latin typeface="Calibri" panose="020F0502020204030204" pitchFamily="34" charset="0"/>
              </a:rPr>
              <a:t>they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get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sparse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depth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data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from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structure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from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motion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preprocessing</a:t>
            </a:r>
            <a:r>
              <a:rPr lang="de-DE">
                <a:effectLst/>
                <a:latin typeface="Calibri" panose="020F0502020204030204" pitchFamily="34" charset="0"/>
              </a:rPr>
              <a:t> --&gt; </a:t>
            </a:r>
            <a:r>
              <a:rPr lang="de-DE" err="1">
                <a:effectLst/>
                <a:latin typeface="Calibri" panose="020F0502020204030204" pitchFamily="34" charset="0"/>
              </a:rPr>
              <a:t>used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to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estimate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camera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intrinsics</a:t>
            </a:r>
            <a:endParaRPr lang="de-DE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>
                <a:effectLst/>
                <a:latin typeface="Calibri" panose="020F0502020204030204" pitchFamily="34" charset="0"/>
              </a:rPr>
              <a:t>2. A </a:t>
            </a:r>
            <a:r>
              <a:rPr lang="de-DE" err="1">
                <a:effectLst/>
                <a:latin typeface="Calibri" panose="020F0502020204030204" pitchFamily="34" charset="0"/>
              </a:rPr>
              <a:t>depth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completion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model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is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applied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to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get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dense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depth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maps</a:t>
            </a:r>
            <a:r>
              <a:rPr lang="de-DE">
                <a:effectLst/>
                <a:latin typeface="Calibri" panose="020F0502020204030204" pitchFamily="34" charset="0"/>
              </a:rPr>
              <a:t> + </a:t>
            </a:r>
            <a:r>
              <a:rPr lang="de-DE" err="1">
                <a:effectLst/>
                <a:latin typeface="Calibri" panose="020F0502020204030204" pitchFamily="34" charset="0"/>
              </a:rPr>
              <a:t>uncertainty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estimates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>
                <a:effectLst/>
                <a:latin typeface="Calibri" panose="020F0502020204030204" pitchFamily="34" charset="0"/>
              </a:rPr>
              <a:t>3. Depth </a:t>
            </a:r>
            <a:r>
              <a:rPr lang="de-DE" err="1">
                <a:effectLst/>
                <a:latin typeface="Calibri" panose="020F0502020204030204" pitchFamily="34" charset="0"/>
              </a:rPr>
              <a:t>information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is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then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used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for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depth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supervised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sampling</a:t>
            </a:r>
            <a:r>
              <a:rPr lang="de-DE">
                <a:effectLst/>
                <a:latin typeface="Calibri" panose="020F0502020204030204" pitchFamily="34" charset="0"/>
              </a:rPr>
              <a:t> and an additional </a:t>
            </a:r>
            <a:r>
              <a:rPr lang="de-DE" err="1">
                <a:effectLst/>
                <a:latin typeface="Calibri" panose="020F0502020204030204" pitchFamily="34" charset="0"/>
              </a:rPr>
              <a:t>term</a:t>
            </a:r>
            <a:r>
              <a:rPr lang="de-DE">
                <a:effectLst/>
                <a:latin typeface="Calibri" panose="020F0502020204030204" pitchFamily="34" charset="0"/>
              </a:rPr>
              <a:t> in </a:t>
            </a:r>
            <a:r>
              <a:rPr lang="de-DE" err="1">
                <a:effectLst/>
                <a:latin typeface="Calibri" panose="020F0502020204030204" pitchFamily="34" charset="0"/>
              </a:rPr>
              <a:t>the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loss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function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that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guides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NeRF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optimization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  <a:r>
              <a:rPr lang="de-DE" err="1">
                <a:effectLst/>
                <a:latin typeface="Calibri" panose="020F0502020204030204" pitchFamily="34" charset="0"/>
              </a:rPr>
              <a:t>process</a:t>
            </a:r>
            <a:r>
              <a:rPr lang="de-DE">
                <a:effectLst/>
                <a:latin typeface="Calibri" panose="020F0502020204030204" pitchFamily="34" charset="0"/>
              </a:rPr>
              <a:t>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>
                <a:latin typeface="Calibri" panose="020F0502020204030204" pitchFamily="34" charset="0"/>
              </a:rPr>
              <a:t>Training </a:t>
            </a:r>
            <a:r>
              <a:rPr lang="de-DE" err="1">
                <a:latin typeface="Calibri" panose="020F0502020204030204" pitchFamily="34" charset="0"/>
              </a:rPr>
              <a:t>is</a:t>
            </a:r>
            <a:r>
              <a:rPr lang="de-DE">
                <a:latin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</a:rPr>
              <a:t>more</a:t>
            </a:r>
            <a:r>
              <a:rPr lang="de-DE">
                <a:latin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</a:rPr>
              <a:t>efficient</a:t>
            </a:r>
            <a:r>
              <a:rPr lang="de-DE">
                <a:latin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</a:rPr>
              <a:t>with</a:t>
            </a:r>
            <a:r>
              <a:rPr lang="de-DE">
                <a:latin typeface="Calibri" panose="020F0502020204030204" pitchFamily="34" charset="0"/>
              </a:rPr>
              <a:t> </a:t>
            </a:r>
            <a:r>
              <a:rPr lang="de-DE" err="1">
                <a:latin typeface="Calibri" panose="020F0502020204030204" pitchFamily="34" charset="0"/>
              </a:rPr>
              <a:t>depth</a:t>
            </a:r>
            <a:r>
              <a:rPr lang="de-DE">
                <a:latin typeface="Calibri" panose="020F0502020204030204" pitchFamily="34" charset="0"/>
              </a:rPr>
              <a:t> supervision</a:t>
            </a:r>
            <a:endParaRPr lang="de-DE">
              <a:effectLst/>
              <a:latin typeface="Calibri" panose="020F0502020204030204" pitchFamily="34" charset="0"/>
            </a:endParaRPr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494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760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16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Präsentationsmuster</a:t>
            </a:r>
            <a:br>
              <a:rPr lang="de-DE" noProof="0"/>
            </a:br>
            <a:br>
              <a:rPr lang="de-DE" noProof="0"/>
            </a:br>
            <a:r>
              <a:rPr lang="de-DE" noProof="0"/>
              <a:t>kann auch als </a:t>
            </a:r>
            <a:r>
              <a:rPr lang="de-DE" noProof="0" err="1"/>
              <a:t>Kapiteltrenner</a:t>
            </a:r>
            <a:r>
              <a:rPr lang="de-DE" noProof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/>
              <a:t>Referent</a:t>
            </a:r>
            <a:br>
              <a:rPr lang="de-DE" noProof="0"/>
            </a:br>
            <a:r>
              <a:rPr lang="de-DE" noProof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 sz="1600"/>
              <a:t>Dritte Ebene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/>
              <a:t>Inhalt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sz="1600" noProof="0"/>
              <a:t>Dritte Ebene</a:t>
            </a:r>
            <a:endParaRPr lang="de-DE" noProof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>
                <a:solidFill>
                  <a:schemeClr val="tx2"/>
                </a:solidFill>
                <a:latin typeface="+mn-lt"/>
              </a:rPr>
              <a:t>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>
                <a:solidFill>
                  <a:schemeClr val="tx2"/>
                </a:solidFill>
                <a:latin typeface="+mn-lt"/>
              </a:rPr>
              <a:t> München</a:t>
            </a:r>
            <a:endParaRPr lang="de-DE" sz="80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7.png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video" Target="../media/media4.mp4"/><Relationship Id="rId16" Type="http://schemas.openxmlformats.org/officeDocument/2006/relationships/image" Target="../media/image39.emf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emf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2.png"/><Relationship Id="rId14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Chang Luo, Robin Falter</a:t>
            </a:r>
          </a:p>
          <a:p>
            <a:r>
              <a:rPr lang="de-DE"/>
              <a:t>Technische Universität München</a:t>
            </a:r>
          </a:p>
          <a:p>
            <a:r>
              <a:rPr lang="de-DE"/>
              <a:t>30. November 2022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Non-Rigid </a:t>
            </a:r>
            <a:r>
              <a:rPr lang="de-DE" err="1"/>
              <a:t>NeRF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Depth-</a:t>
            </a:r>
            <a:r>
              <a:rPr lang="de-DE" err="1"/>
              <a:t>Supvervision</a:t>
            </a:r>
            <a:endParaRPr lang="de-DE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sz="3000" err="1"/>
              <a:t>Current</a:t>
            </a:r>
            <a:r>
              <a:rPr sz="3000"/>
              <a:t> </a:t>
            </a:r>
            <a:r>
              <a:rPr sz="3000" err="1"/>
              <a:t>Issues</a:t>
            </a:r>
            <a:r>
              <a:rPr sz="3000"/>
              <a:t> </a:t>
            </a:r>
            <a:endParaRPr lang="de-DE" sz="3000"/>
          </a:p>
        </p:txBody>
      </p:sp>
      <p:pic>
        <p:nvPicPr>
          <p:cNvPr id="5" name="Picture 4" descr="A picture containing text, dark, night, image&#10;&#10;Description automatically generated">
            <a:extLst>
              <a:ext uri="{FF2B5EF4-FFF2-40B4-BE49-F238E27FC236}">
                <a16:creationId xmlns:a16="http://schemas.microsoft.com/office/drawing/2014/main" id="{FF6F394D-008A-C76C-215B-4DCAABFC7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592" y="1597962"/>
            <a:ext cx="3321322" cy="2490992"/>
          </a:xfrm>
          <a:prstGeom prst="rect">
            <a:avLst/>
          </a:prstGeom>
        </p:spPr>
      </p:pic>
      <p:pic>
        <p:nvPicPr>
          <p:cNvPr id="7" name="Picture 6" descr="A picture containing outdoor, tear gas, spring&#10;&#10;Description automatically generated">
            <a:extLst>
              <a:ext uri="{FF2B5EF4-FFF2-40B4-BE49-F238E27FC236}">
                <a16:creationId xmlns:a16="http://schemas.microsoft.com/office/drawing/2014/main" id="{432A47C3-D019-CAC9-B3AD-841AE7104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70" y="1601926"/>
            <a:ext cx="3321322" cy="24909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A589CC-8583-D668-3EE3-439D59759249}"/>
              </a:ext>
            </a:extLst>
          </p:cNvPr>
          <p:cNvSpPr/>
          <p:nvPr/>
        </p:nvSpPr>
        <p:spPr>
          <a:xfrm>
            <a:off x="1045270" y="3726523"/>
            <a:ext cx="286573" cy="3624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C247ED-942C-CD0D-270B-861D15AA42C4}"/>
              </a:ext>
            </a:extLst>
          </p:cNvPr>
          <p:cNvSpPr/>
          <p:nvPr/>
        </p:nvSpPr>
        <p:spPr>
          <a:xfrm>
            <a:off x="3781843" y="1770768"/>
            <a:ext cx="286573" cy="3624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E63A2-C4F8-4191-F073-CD52DE3C0F8B}"/>
              </a:ext>
            </a:extLst>
          </p:cNvPr>
          <p:cNvSpPr txBox="1"/>
          <p:nvPr/>
        </p:nvSpPr>
        <p:spPr>
          <a:xfrm>
            <a:off x="570507" y="4438508"/>
            <a:ext cx="7380797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>
                <a:latin typeface="+mn-lt"/>
              </a:rPr>
              <a:t>1. </a:t>
            </a:r>
            <a:r>
              <a:rPr lang="en-US" altLang="zh-CN" sz="1600">
                <a:latin typeface="+mn-lt"/>
              </a:rPr>
              <a:t>The color output is still very blurry, details are lost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930AAD-78B1-F818-F36A-B51BBE220D03}"/>
              </a:ext>
            </a:extLst>
          </p:cNvPr>
          <p:cNvSpPr txBox="1"/>
          <p:nvPr/>
        </p:nvSpPr>
        <p:spPr>
          <a:xfrm>
            <a:off x="580125" y="4857677"/>
            <a:ext cx="613950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>
                <a:latin typeface="+mn-lt"/>
              </a:rPr>
              <a:t>2. </a:t>
            </a:r>
            <a:r>
              <a:rPr lang="en-US" altLang="zh-CN" sz="1600">
                <a:latin typeface="+mn-lt"/>
              </a:rPr>
              <a:t>For areas, where we only perform uniform sampling, method fails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776D9-58FF-83B9-0154-6E8E23BA5AD0}"/>
              </a:ext>
            </a:extLst>
          </p:cNvPr>
          <p:cNvSpPr txBox="1"/>
          <p:nvPr/>
        </p:nvSpPr>
        <p:spPr>
          <a:xfrm flipH="1">
            <a:off x="570507" y="5289656"/>
            <a:ext cx="6219775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>
                <a:latin typeface="+mn-lt"/>
              </a:rPr>
              <a:t>3. </a:t>
            </a:r>
            <a:r>
              <a:rPr lang="en-US" altLang="zh-CN" sz="1600">
                <a:latin typeface="+mn-lt"/>
              </a:rPr>
              <a:t>For dynamic parts, the performance is also very poor</a:t>
            </a:r>
            <a:endParaRPr lang="zh-CN" altLang="en-US" sz="1600">
              <a:latin typeface="+mn-lt"/>
            </a:endParaRPr>
          </a:p>
        </p:txBody>
      </p:sp>
      <p:sp>
        <p:nvSpPr>
          <p:cNvPr id="2" name="Fußzeilenplatzhalter 4">
            <a:extLst>
              <a:ext uri="{FF2B5EF4-FFF2-40B4-BE49-F238E27FC236}">
                <a16:creationId xmlns:a16="http://schemas.microsoft.com/office/drawing/2014/main" id="{B22567E7-1ECF-9DED-DCE0-2EB0A8C250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pic>
        <p:nvPicPr>
          <p:cNvPr id="6" name="video">
            <a:hlinkClick r:id="" action="ppaction://media"/>
            <a:extLst>
              <a:ext uri="{FF2B5EF4-FFF2-40B4-BE49-F238E27FC236}">
                <a16:creationId xmlns:a16="http://schemas.microsoft.com/office/drawing/2014/main" id="{ADD0A8D9-E1E5-042D-BA02-36684BAF14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5270" y="1605890"/>
            <a:ext cx="3310751" cy="2483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</a:t>
            </a:r>
            <a:r>
              <a:rPr lang="en-US" err="1"/>
              <a:t>epth</a:t>
            </a:r>
            <a:r>
              <a:rPr lang="en-US"/>
              <a:t> supervision &amp; sampling improves the depth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Depth supervision &amp; sampling improves color prediction (but still blurry)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Next steps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/>
              <a:t>Debug the implementation to find what cause the issues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/>
              <a:t>Tune architecture of canonical and deformation network (more layers)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/>
              <a:t>Test different or complicated depth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461963" lvl="1" indent="-285750"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err="1"/>
              <a:t>Conclusion</a:t>
            </a:r>
            <a:endParaRPr lang="de-DE"/>
          </a:p>
        </p:txBody>
      </p:sp>
      <p:pic>
        <p:nvPicPr>
          <p:cNvPr id="5" name="Picture 4" descr="A picture containing outdoor, tear gas, spring&#10;&#10;Description automatically generated">
            <a:extLst>
              <a:ext uri="{FF2B5EF4-FFF2-40B4-BE49-F238E27FC236}">
                <a16:creationId xmlns:a16="http://schemas.microsoft.com/office/drawing/2014/main" id="{15F6FEA4-70E6-FDBF-C2AD-7DF6A0DB4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90" y="3919816"/>
            <a:ext cx="2707213" cy="2030410"/>
          </a:xfrm>
          <a:prstGeom prst="rect">
            <a:avLst/>
          </a:prstGeom>
        </p:spPr>
      </p:pic>
      <p:pic>
        <p:nvPicPr>
          <p:cNvPr id="7" name="Picture 6" descr="A picture containing athletic game, floor, sport&#10;&#10;Description automatically generated">
            <a:extLst>
              <a:ext uri="{FF2B5EF4-FFF2-40B4-BE49-F238E27FC236}">
                <a16:creationId xmlns:a16="http://schemas.microsoft.com/office/drawing/2014/main" id="{527A2F69-D225-A815-41ED-21ED4F65B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85" y="3919815"/>
            <a:ext cx="2707213" cy="2030409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8F7B4AFA-5632-5213-1602-E92CF2A6AA5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2E462-5C25-6F7C-6B20-932BF92B5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439" y="3919815"/>
            <a:ext cx="2707211" cy="20304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6D5877-AC64-DD89-7D90-E6A818D03CE7}"/>
              </a:ext>
            </a:extLst>
          </p:cNvPr>
          <p:cNvSpPr txBox="1"/>
          <p:nvPr/>
        </p:nvSpPr>
        <p:spPr>
          <a:xfrm>
            <a:off x="1358347" y="6034882"/>
            <a:ext cx="44563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Ours</a:t>
            </a:r>
            <a:endParaRPr lang="zh-CN" altLang="en-US" sz="1600" err="1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E14CC-E38D-EEBB-DFCC-34F10930AAEF}"/>
              </a:ext>
            </a:extLst>
          </p:cNvPr>
          <p:cNvSpPr txBox="1"/>
          <p:nvPr/>
        </p:nvSpPr>
        <p:spPr>
          <a:xfrm>
            <a:off x="3800374" y="6034882"/>
            <a:ext cx="156934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D-</a:t>
            </a:r>
            <a:r>
              <a:rPr lang="en-US" altLang="zh-CN" sz="1600" err="1">
                <a:latin typeface="+mn-lt"/>
              </a:rPr>
              <a:t>NeRF</a:t>
            </a:r>
            <a:r>
              <a:rPr lang="en-US" altLang="zh-CN" sz="1600">
                <a:latin typeface="+mn-lt"/>
              </a:rPr>
              <a:t> baseline</a:t>
            </a:r>
            <a:endParaRPr lang="zh-CN" altLang="en-US" sz="160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9F4A61-A9C8-E916-588C-4619FD8DF2DF}"/>
              </a:ext>
            </a:extLst>
          </p:cNvPr>
          <p:cNvSpPr txBox="1"/>
          <p:nvPr/>
        </p:nvSpPr>
        <p:spPr>
          <a:xfrm>
            <a:off x="6920310" y="6034881"/>
            <a:ext cx="115416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Ground truth</a:t>
            </a:r>
            <a:endParaRPr lang="zh-CN" altLang="en-US" sz="1600" err="1"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/>
              <a:t>Chang Luo, Robin Falter</a:t>
            </a:r>
          </a:p>
          <a:p>
            <a:r>
              <a:rPr lang="de-DE"/>
              <a:t>Technische Universität München</a:t>
            </a:r>
          </a:p>
          <a:p>
            <a:r>
              <a:rPr lang="de-DE"/>
              <a:t>30. November 2022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Thank you for your attention!</a:t>
            </a:r>
            <a:endParaRPr lang="de-DE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29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3000"/>
              <a:t>Network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92A8C5-2995-4C66-75D1-68C3F59C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59" y="4873633"/>
            <a:ext cx="3229426" cy="323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074BC2-6D0E-285C-8F1A-3A34DCF86DF6}"/>
              </a:ext>
            </a:extLst>
          </p:cNvPr>
          <p:cNvSpPr txBox="1"/>
          <p:nvPr/>
        </p:nvSpPr>
        <p:spPr>
          <a:xfrm>
            <a:off x="516559" y="5297452"/>
            <a:ext cx="3468898" cy="10994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L=10 </a:t>
            </a:r>
            <a:r>
              <a:rPr lang="de-DE" sz="1600" err="1">
                <a:latin typeface="+mn-lt"/>
              </a:rPr>
              <a:t>for</a:t>
            </a:r>
            <a:r>
              <a:rPr lang="de-DE" sz="1600">
                <a:latin typeface="+mn-lt"/>
              </a:rPr>
              <a:t> x</a:t>
            </a:r>
          </a:p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L=4 </a:t>
            </a:r>
            <a:r>
              <a:rPr lang="de-DE" sz="1600" err="1">
                <a:latin typeface="+mn-lt"/>
              </a:rPr>
              <a:t>for</a:t>
            </a:r>
            <a:r>
              <a:rPr lang="de-DE" sz="1600">
                <a:latin typeface="+mn-lt"/>
              </a:rPr>
              <a:t> d, t</a:t>
            </a:r>
          </a:p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34 </a:t>
            </a:r>
            <a:r>
              <a:rPr lang="de-DE" sz="1600" err="1">
                <a:latin typeface="+mn-lt"/>
              </a:rPr>
              <a:t>input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dims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for</a:t>
            </a:r>
            <a:r>
              <a:rPr lang="de-DE" sz="1600">
                <a:latin typeface="+mn-lt"/>
              </a:rPr>
              <a:t> Deformation Network</a:t>
            </a:r>
          </a:p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38 </a:t>
            </a:r>
            <a:r>
              <a:rPr lang="de-DE" sz="1600" err="1">
                <a:latin typeface="+mn-lt"/>
              </a:rPr>
              <a:t>input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dims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fo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Canonical</a:t>
            </a:r>
            <a:r>
              <a:rPr lang="de-DE" sz="1600">
                <a:latin typeface="+mn-lt"/>
              </a:rPr>
              <a:t> Network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5EDF8BC-DB0C-E770-B936-42930CA5C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9090" y="1591690"/>
            <a:ext cx="8509000" cy="3067870"/>
          </a:xfrm>
        </p:spPr>
      </p:pic>
    </p:spTree>
    <p:extLst>
      <p:ext uri="{BB962C8B-B14F-4D97-AF65-F5344CB8AC3E}">
        <p14:creationId xmlns:p14="http://schemas.microsoft.com/office/powerpoint/2010/main" val="3465196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3000"/>
              <a:t>Rendering </a:t>
            </a:r>
            <a:r>
              <a:rPr lang="de-DE" sz="3000" err="1"/>
              <a:t>Weights</a:t>
            </a:r>
            <a:r>
              <a:rPr lang="de-DE" sz="3000"/>
              <a:t> </a:t>
            </a:r>
            <a:r>
              <a:rPr lang="de-DE" sz="3000" err="1"/>
              <a:t>Calculation</a:t>
            </a:r>
            <a:endParaRPr lang="de-DE" sz="30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A57BB1-F2AD-5F75-AB03-AF4C13F0E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90" y="2017149"/>
            <a:ext cx="3709446" cy="2003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093599-7729-B30E-ABCD-7F050042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584" y="2017149"/>
            <a:ext cx="2609386" cy="21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18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/>
              <a:t>Introduction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BA43DC2-263A-194D-84EB-EFBF2781C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32" y="1472141"/>
            <a:ext cx="7754536" cy="2522398"/>
          </a:xfrm>
          <a:prstGeom prst="rect">
            <a:avLst/>
          </a:prstGeom>
        </p:spPr>
      </p:pic>
      <p:pic>
        <p:nvPicPr>
          <p:cNvPr id="8" name="orchid (2)">
            <a:hlinkClick r:id="" action="ppaction://media"/>
            <a:extLst>
              <a:ext uri="{FF2B5EF4-FFF2-40B4-BE49-F238E27FC236}">
                <a16:creationId xmlns:a16="http://schemas.microsoft.com/office/drawing/2014/main" id="{6E81AA24-638F-CD84-630D-AFAAD58616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546" y="4218300"/>
            <a:ext cx="2449990" cy="1866659"/>
          </a:xfrm>
        </p:spPr>
      </p:pic>
      <p:pic>
        <p:nvPicPr>
          <p:cNvPr id="9" name="colorspout_200k_rgb (2)">
            <a:hlinkClick r:id="" action="ppaction://media"/>
            <a:extLst>
              <a:ext uri="{FF2B5EF4-FFF2-40B4-BE49-F238E27FC236}">
                <a16:creationId xmlns:a16="http://schemas.microsoft.com/office/drawing/2014/main" id="{21BC6611-967F-4BA5-E865-A60EB4D3C2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08464" y="4218299"/>
            <a:ext cx="2449990" cy="18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40A37C6-23ED-2288-0806-C5DB8DC6E9DF}"/>
              </a:ext>
            </a:extLst>
          </p:cNvPr>
          <p:cNvSpPr/>
          <p:nvPr/>
        </p:nvSpPr>
        <p:spPr>
          <a:xfrm>
            <a:off x="1950200" y="4183414"/>
            <a:ext cx="1390907" cy="105511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38A9E2-1823-5881-E9FD-679FD13674A8}"/>
              </a:ext>
            </a:extLst>
          </p:cNvPr>
          <p:cNvSpPr/>
          <p:nvPr/>
        </p:nvSpPr>
        <p:spPr>
          <a:xfrm>
            <a:off x="557198" y="4183414"/>
            <a:ext cx="1390907" cy="105511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3000"/>
              <a:t>Motivation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E7C46C-9647-C663-101A-9389E8B1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397" y="2590738"/>
            <a:ext cx="4434064" cy="240395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>
                <a:sym typeface="Wingdings" panose="05000000000000000000" pitchFamily="2" charset="2"/>
              </a:rPr>
              <a:t>Reconstructing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scene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appearance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can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ill-posed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given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small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number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input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views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      </a:t>
            </a:r>
            <a:r>
              <a:rPr lang="de-DE" err="1">
                <a:sym typeface="Wingdings" panose="05000000000000000000" pitchFamily="2" charset="2"/>
              </a:rPr>
              <a:t>more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images</a:t>
            </a:r>
            <a:r>
              <a:rPr lang="de-DE">
                <a:sym typeface="Wingdings" panose="05000000000000000000" pitchFamily="2" charset="2"/>
              </a:rPr>
              <a:t> (</a:t>
            </a:r>
            <a:r>
              <a:rPr lang="de-DE" err="1">
                <a:sym typeface="Wingdings" panose="05000000000000000000" pitchFamily="2" charset="2"/>
              </a:rPr>
              <a:t>c.a</a:t>
            </a:r>
            <a:r>
              <a:rPr lang="de-DE">
                <a:sym typeface="Wingdings" panose="05000000000000000000" pitchFamily="2" charset="2"/>
              </a:rPr>
              <a:t> 50 per </a:t>
            </a:r>
            <a:r>
              <a:rPr lang="de-DE" err="1">
                <a:sym typeface="Wingdings" panose="05000000000000000000" pitchFamily="2" charset="2"/>
              </a:rPr>
              <a:t>scene</a:t>
            </a:r>
            <a:r>
              <a:rPr lang="de-DE">
                <a:sym typeface="Wingdings" panose="05000000000000000000" pitchFamily="2" charset="2"/>
              </a:rPr>
              <a:t>)</a:t>
            </a:r>
          </a:p>
          <a:p>
            <a:r>
              <a:rPr lang="de-DE">
                <a:sym typeface="Wingdings" panose="05000000000000000000" pitchFamily="2" charset="2"/>
              </a:rPr>
              <a:t>      time-</a:t>
            </a:r>
            <a:r>
              <a:rPr lang="de-DE" err="1">
                <a:sym typeface="Wingdings" panose="05000000000000000000" pitchFamily="2" charset="2"/>
              </a:rPr>
              <a:t>consuming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to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train</a:t>
            </a:r>
            <a:r>
              <a:rPr lang="de-DE">
                <a:sym typeface="Wingdings" panose="05000000000000000000" pitchFamily="2" charset="2"/>
              </a:rPr>
              <a:t> (</a:t>
            </a:r>
            <a:r>
              <a:rPr lang="de-DE" err="1">
                <a:sym typeface="Wingdings" panose="05000000000000000000" pitchFamily="2" charset="2"/>
              </a:rPr>
              <a:t>c.a</a:t>
            </a:r>
            <a:r>
              <a:rPr lang="de-DE">
                <a:sym typeface="Wingdings" panose="05000000000000000000" pitchFamily="2" charset="2"/>
              </a:rPr>
              <a:t> 10h)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ym typeface="Wingdings" panose="05000000000000000000" pitchFamily="2" charset="2"/>
              </a:rPr>
              <a:t>Most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scene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empty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      </a:t>
            </a:r>
            <a:r>
              <a:rPr lang="de-DE" err="1">
                <a:sym typeface="Wingdings" panose="05000000000000000000" pitchFamily="2" charset="2"/>
              </a:rPr>
              <a:t>sampling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from</a:t>
            </a:r>
            <a:r>
              <a:rPr lang="de-DE">
                <a:sym typeface="Wingdings" panose="05000000000000000000" pitchFamily="2" charset="2"/>
              </a:rPr>
              <a:t> median uniform </a:t>
            </a:r>
            <a:r>
              <a:rPr lang="de-DE" err="1">
                <a:sym typeface="Wingdings" panose="05000000000000000000" pitchFamily="2" charset="2"/>
              </a:rPr>
              <a:t>density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          </a:t>
            </a:r>
            <a:r>
              <a:rPr lang="de-DE" err="1">
                <a:sym typeface="Wingdings" panose="05000000000000000000" pitchFamily="2" charset="2"/>
              </a:rPr>
              <a:t>inefficient</a:t>
            </a:r>
            <a:endParaRPr lang="de-DE"/>
          </a:p>
          <a:p>
            <a:endParaRPr lang="de-DE"/>
          </a:p>
          <a:p>
            <a:pPr marL="285750" indent="-285750">
              <a:buFontTx/>
              <a:buChar char="-"/>
            </a:pPr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6A441A-CCE8-51A4-3F26-8917E45B6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98" y="1569949"/>
            <a:ext cx="3338510" cy="102078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39B30-29A3-CEDF-63AA-36D1FCB38468}"/>
              </a:ext>
            </a:extLst>
          </p:cNvPr>
          <p:cNvCxnSpPr>
            <a:cxnSpLocks/>
          </p:cNvCxnSpPr>
          <p:nvPr/>
        </p:nvCxnSpPr>
        <p:spPr>
          <a:xfrm>
            <a:off x="557198" y="2762131"/>
            <a:ext cx="33385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DEC4078-1C0D-EA81-377E-86956A48F151}"/>
              </a:ext>
            </a:extLst>
          </p:cNvPr>
          <p:cNvSpPr txBox="1"/>
          <p:nvPr/>
        </p:nvSpPr>
        <p:spPr>
          <a:xfrm>
            <a:off x="549270" y="2955929"/>
            <a:ext cx="3506236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1. More </a:t>
            </a:r>
            <a:r>
              <a:rPr lang="de-DE" sz="1600" err="1">
                <a:latin typeface="+mn-lt"/>
              </a:rPr>
              <a:t>images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increase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rendering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quality</a:t>
            </a:r>
            <a:r>
              <a:rPr lang="de-DE" sz="1600">
                <a:latin typeface="+mn-lt"/>
              </a:rPr>
              <a:t> but also </a:t>
            </a:r>
            <a:r>
              <a:rPr lang="de-DE" sz="1600" err="1">
                <a:latin typeface="+mn-lt"/>
              </a:rPr>
              <a:t>training</a:t>
            </a:r>
            <a:r>
              <a:rPr lang="de-DE" sz="1600">
                <a:latin typeface="+mn-lt"/>
              </a:rPr>
              <a:t> time (</a:t>
            </a:r>
            <a:r>
              <a:rPr lang="de-DE" sz="1600" err="1">
                <a:latin typeface="+mn-lt"/>
              </a:rPr>
              <a:t>c.a</a:t>
            </a:r>
            <a:r>
              <a:rPr lang="de-DE" sz="1600">
                <a:latin typeface="+mn-lt"/>
              </a:rPr>
              <a:t> 12h </a:t>
            </a:r>
            <a:r>
              <a:rPr lang="de-DE" sz="1600" err="1">
                <a:latin typeface="+mn-lt"/>
              </a:rPr>
              <a:t>for</a:t>
            </a:r>
            <a:r>
              <a:rPr lang="de-DE" sz="1600">
                <a:latin typeface="+mn-lt"/>
              </a:rPr>
              <a:t> 50 </a:t>
            </a:r>
            <a:r>
              <a:rPr lang="de-DE" sz="1600" err="1">
                <a:latin typeface="+mn-lt"/>
              </a:rPr>
              <a:t>images</a:t>
            </a:r>
            <a:r>
              <a:rPr lang="de-DE" sz="1600">
                <a:latin typeface="+mn-lt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9ED808-462A-B5EC-CF2F-EED917374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125" y="2191111"/>
            <a:ext cx="3218961" cy="21473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DB49479-C983-7B1F-3132-F8756618D1FE}"/>
              </a:ext>
            </a:extLst>
          </p:cNvPr>
          <p:cNvSpPr txBox="1"/>
          <p:nvPr/>
        </p:nvSpPr>
        <p:spPr>
          <a:xfrm>
            <a:off x="5005542" y="4470404"/>
            <a:ext cx="3506236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2. Most </a:t>
            </a:r>
            <a:r>
              <a:rPr lang="de-DE" sz="1600" err="1">
                <a:latin typeface="+mn-lt"/>
              </a:rPr>
              <a:t>of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the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scene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is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empty</a:t>
            </a:r>
            <a:endParaRPr lang="de-DE" sz="160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de-DE" sz="1600">
                <a:latin typeface="+mn-lt"/>
                <a:sym typeface="Wingdings" panose="05000000000000000000" pitchFamily="2" charset="2"/>
              </a:rPr>
              <a:t>Sampling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from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median uniform</a:t>
            </a:r>
          </a:p>
          <a:p>
            <a:pPr>
              <a:lnSpc>
                <a:spcPct val="114000"/>
              </a:lnSpc>
            </a:pPr>
            <a:r>
              <a:rPr lang="de-DE" sz="1600">
                <a:latin typeface="+mn-lt"/>
                <a:sym typeface="Wingdings" panose="05000000000000000000" pitchFamily="2" charset="2"/>
              </a:rPr>
              <a:t>    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density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is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inefficient</a:t>
            </a:r>
            <a:endParaRPr lang="de-DE" sz="1600">
              <a:latin typeface="+mn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3E569C-04BD-8419-29A3-BD38516B1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773" y="4230303"/>
            <a:ext cx="1341759" cy="9905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6FFC63-6B1A-3FAA-E636-14407E045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52" y="4234138"/>
            <a:ext cx="1255886" cy="95366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B99B48A-23F1-661B-E2D8-9C989C5277B9}"/>
              </a:ext>
            </a:extLst>
          </p:cNvPr>
          <p:cNvSpPr txBox="1"/>
          <p:nvPr/>
        </p:nvSpPr>
        <p:spPr>
          <a:xfrm>
            <a:off x="557198" y="5415037"/>
            <a:ext cx="2462213" cy="8186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3. Non-rigid real </a:t>
            </a:r>
            <a:r>
              <a:rPr lang="de-DE" sz="1600" err="1">
                <a:latin typeface="+mn-lt"/>
              </a:rPr>
              <a:t>world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data</a:t>
            </a:r>
            <a:endParaRPr lang="de-DE" sz="160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de-DE" sz="1600">
                <a:latin typeface="+mn-lt"/>
                <a:sym typeface="Wingdings" panose="05000000000000000000" pitchFamily="2" charset="2"/>
              </a:rPr>
              <a:t>Minimal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texture</a:t>
            </a:r>
            <a:endParaRPr lang="de-DE" sz="1600">
              <a:latin typeface="+mn-lt"/>
              <a:sym typeface="Wingdings" panose="05000000000000000000" pitchFamily="2" charset="2"/>
            </a:endParaRPr>
          </a:p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de-DE" sz="1600" err="1">
                <a:latin typeface="+mn-lt"/>
                <a:sym typeface="Wingdings" panose="05000000000000000000" pitchFamily="2" charset="2"/>
              </a:rPr>
              <a:t>Less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image</a:t>
            </a:r>
            <a:r>
              <a:rPr lang="de-DE" sz="1600">
                <a:latin typeface="+mn-lt"/>
                <a:sym typeface="Wingdings" panose="05000000000000000000" pitchFamily="2" charset="2"/>
              </a:rPr>
              <a:t> </a:t>
            </a:r>
            <a:r>
              <a:rPr lang="de-DE" sz="1600" err="1">
                <a:latin typeface="+mn-lt"/>
                <a:sym typeface="Wingdings" panose="05000000000000000000" pitchFamily="2" charset="2"/>
              </a:rPr>
              <a:t>overlap</a:t>
            </a:r>
            <a:endParaRPr lang="de-DE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160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 sz="3000"/>
              <a:t>Goals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E7C46C-9647-C663-101A-9389E8B1E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9397" y="2590738"/>
            <a:ext cx="4434064" cy="240395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err="1">
                <a:sym typeface="Wingdings" panose="05000000000000000000" pitchFamily="2" charset="2"/>
              </a:rPr>
              <a:t>Reconstructing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scene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appearance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can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be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ill-posed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given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small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number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input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views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      </a:t>
            </a:r>
            <a:r>
              <a:rPr lang="de-DE" err="1">
                <a:sym typeface="Wingdings" panose="05000000000000000000" pitchFamily="2" charset="2"/>
              </a:rPr>
              <a:t>more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images</a:t>
            </a:r>
            <a:r>
              <a:rPr lang="de-DE">
                <a:sym typeface="Wingdings" panose="05000000000000000000" pitchFamily="2" charset="2"/>
              </a:rPr>
              <a:t> (</a:t>
            </a:r>
            <a:r>
              <a:rPr lang="de-DE" err="1">
                <a:sym typeface="Wingdings" panose="05000000000000000000" pitchFamily="2" charset="2"/>
              </a:rPr>
              <a:t>c.a</a:t>
            </a:r>
            <a:r>
              <a:rPr lang="de-DE">
                <a:sym typeface="Wingdings" panose="05000000000000000000" pitchFamily="2" charset="2"/>
              </a:rPr>
              <a:t> 50 per </a:t>
            </a:r>
            <a:r>
              <a:rPr lang="de-DE" err="1">
                <a:sym typeface="Wingdings" panose="05000000000000000000" pitchFamily="2" charset="2"/>
              </a:rPr>
              <a:t>scene</a:t>
            </a:r>
            <a:r>
              <a:rPr lang="de-DE">
                <a:sym typeface="Wingdings" panose="05000000000000000000" pitchFamily="2" charset="2"/>
              </a:rPr>
              <a:t>)</a:t>
            </a:r>
          </a:p>
          <a:p>
            <a:r>
              <a:rPr lang="de-DE">
                <a:sym typeface="Wingdings" panose="05000000000000000000" pitchFamily="2" charset="2"/>
              </a:rPr>
              <a:t>      time-</a:t>
            </a:r>
            <a:r>
              <a:rPr lang="de-DE" err="1">
                <a:sym typeface="Wingdings" panose="05000000000000000000" pitchFamily="2" charset="2"/>
              </a:rPr>
              <a:t>consuming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to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train</a:t>
            </a:r>
            <a:r>
              <a:rPr lang="de-DE">
                <a:sym typeface="Wingdings" panose="05000000000000000000" pitchFamily="2" charset="2"/>
              </a:rPr>
              <a:t> (</a:t>
            </a:r>
            <a:r>
              <a:rPr lang="de-DE" err="1">
                <a:sym typeface="Wingdings" panose="05000000000000000000" pitchFamily="2" charset="2"/>
              </a:rPr>
              <a:t>c.a</a:t>
            </a:r>
            <a:r>
              <a:rPr lang="de-DE">
                <a:sym typeface="Wingdings" panose="05000000000000000000" pitchFamily="2" charset="2"/>
              </a:rPr>
              <a:t> 10h)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sym typeface="Wingdings" panose="05000000000000000000" pitchFamily="2" charset="2"/>
              </a:rPr>
              <a:t>Most </a:t>
            </a:r>
            <a:r>
              <a:rPr lang="de-DE" err="1">
                <a:sym typeface="Wingdings" panose="05000000000000000000" pitchFamily="2" charset="2"/>
              </a:rPr>
              <a:t>of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the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scene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empty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      </a:t>
            </a:r>
            <a:r>
              <a:rPr lang="de-DE" err="1">
                <a:sym typeface="Wingdings" panose="05000000000000000000" pitchFamily="2" charset="2"/>
              </a:rPr>
              <a:t>sampling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from</a:t>
            </a:r>
            <a:r>
              <a:rPr lang="de-DE">
                <a:sym typeface="Wingdings" panose="05000000000000000000" pitchFamily="2" charset="2"/>
              </a:rPr>
              <a:t> median uniform </a:t>
            </a:r>
            <a:r>
              <a:rPr lang="de-DE" err="1">
                <a:sym typeface="Wingdings" panose="05000000000000000000" pitchFamily="2" charset="2"/>
              </a:rPr>
              <a:t>density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is</a:t>
            </a:r>
            <a:endParaRPr lang="de-DE">
              <a:sym typeface="Wingdings" panose="05000000000000000000" pitchFamily="2" charset="2"/>
            </a:endParaRPr>
          </a:p>
          <a:p>
            <a:r>
              <a:rPr lang="de-DE">
                <a:sym typeface="Wingdings" panose="05000000000000000000" pitchFamily="2" charset="2"/>
              </a:rPr>
              <a:t>          </a:t>
            </a:r>
            <a:r>
              <a:rPr lang="de-DE" err="1">
                <a:sym typeface="Wingdings" panose="05000000000000000000" pitchFamily="2" charset="2"/>
              </a:rPr>
              <a:t>inefficient</a:t>
            </a:r>
            <a:endParaRPr lang="de-DE"/>
          </a:p>
          <a:p>
            <a:endParaRPr lang="de-DE"/>
          </a:p>
          <a:p>
            <a:pPr marL="285750" indent="-285750">
              <a:buFontTx/>
              <a:buChar char="-"/>
            </a:pPr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04F52-1DFD-A13F-6199-F072BFF6CFD3}"/>
              </a:ext>
            </a:extLst>
          </p:cNvPr>
          <p:cNvSpPr txBox="1"/>
          <p:nvPr/>
        </p:nvSpPr>
        <p:spPr>
          <a:xfrm>
            <a:off x="319090" y="3895290"/>
            <a:ext cx="2076446" cy="1099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1. </a:t>
            </a:r>
            <a:r>
              <a:rPr lang="de-DE" sz="1600" err="1">
                <a:latin typeface="+mn-lt"/>
              </a:rPr>
              <a:t>Synthesize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novel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views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from</a:t>
            </a:r>
            <a:r>
              <a:rPr lang="de-DE" sz="1600">
                <a:latin typeface="+mn-lt"/>
              </a:rPr>
              <a:t> real </a:t>
            </a:r>
            <a:r>
              <a:rPr lang="de-DE" sz="1600" err="1">
                <a:latin typeface="+mn-lt"/>
              </a:rPr>
              <a:t>world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scenarios</a:t>
            </a:r>
            <a:endParaRPr lang="de-DE" sz="1600">
              <a:latin typeface="+mn-lt"/>
            </a:endParaRPr>
          </a:p>
          <a:p>
            <a:pPr>
              <a:lnSpc>
                <a:spcPct val="114000"/>
              </a:lnSpc>
            </a:pPr>
            <a:endParaRPr lang="de-DE" sz="1600" err="1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C40B7-14CC-80DD-6ADD-C7B5EAFE095F}"/>
              </a:ext>
            </a:extLst>
          </p:cNvPr>
          <p:cNvSpPr txBox="1"/>
          <p:nvPr/>
        </p:nvSpPr>
        <p:spPr>
          <a:xfrm>
            <a:off x="2977144" y="3831414"/>
            <a:ext cx="2838450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2. </a:t>
            </a:r>
            <a:r>
              <a:rPr lang="de-DE" sz="1600" err="1">
                <a:latin typeface="+mn-lt"/>
              </a:rPr>
              <a:t>Improve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data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efficiency</a:t>
            </a:r>
            <a:endParaRPr lang="de-DE" sz="160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F6850-B83D-9057-F62D-4859CF1F0EE5}"/>
              </a:ext>
            </a:extLst>
          </p:cNvPr>
          <p:cNvSpPr txBox="1"/>
          <p:nvPr/>
        </p:nvSpPr>
        <p:spPr>
          <a:xfrm>
            <a:off x="6119937" y="3831413"/>
            <a:ext cx="2838450" cy="349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>
                <a:latin typeface="+mn-lt"/>
              </a:rPr>
              <a:t>3. </a:t>
            </a:r>
            <a:r>
              <a:rPr lang="de-DE" sz="1600" err="1">
                <a:latin typeface="+mn-lt"/>
              </a:rPr>
              <a:t>Reduce</a:t>
            </a:r>
            <a:r>
              <a:rPr lang="de-DE" sz="1600">
                <a:latin typeface="+mn-lt"/>
              </a:rPr>
              <a:t> </a:t>
            </a:r>
            <a:r>
              <a:rPr lang="de-DE" sz="1600" err="1">
                <a:latin typeface="+mn-lt"/>
              </a:rPr>
              <a:t>training</a:t>
            </a:r>
            <a:r>
              <a:rPr lang="de-DE" sz="1600">
                <a:latin typeface="+mn-lt"/>
              </a:rPr>
              <a:t> time</a:t>
            </a:r>
          </a:p>
        </p:txBody>
      </p:sp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62E8EE53-A2B3-EC64-07DB-5BA1ECE0C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61" y="2421419"/>
            <a:ext cx="1314298" cy="131429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71CE58E-F4BF-9AAC-A75A-400ECE213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216" y="2326618"/>
            <a:ext cx="1447797" cy="1447797"/>
          </a:xfrm>
          <a:prstGeom prst="rect">
            <a:avLst/>
          </a:prstGeom>
        </p:spPr>
      </p:pic>
      <p:pic>
        <p:nvPicPr>
          <p:cNvPr id="19" name="Picture 18" descr="Chart, icon&#10;&#10;Description automatically generated">
            <a:extLst>
              <a:ext uri="{FF2B5EF4-FFF2-40B4-BE49-F238E27FC236}">
                <a16:creationId xmlns:a16="http://schemas.microsoft.com/office/drawing/2014/main" id="{AD6D1B86-AD6E-AE03-35FF-3FB674680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5495" y="2450779"/>
            <a:ext cx="1306406" cy="13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7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9EF64F-5BFD-ED64-ABC5-F4198B141BD8}"/>
              </a:ext>
            </a:extLst>
          </p:cNvPr>
          <p:cNvSpPr/>
          <p:nvPr/>
        </p:nvSpPr>
        <p:spPr>
          <a:xfrm>
            <a:off x="1045462" y="2527459"/>
            <a:ext cx="6502159" cy="233783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err="1"/>
              <a:t>NeRF</a:t>
            </a:r>
            <a:r>
              <a:rPr lang="de-DE" sz="3000"/>
              <a:t> 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E8729832-CD50-2065-6BCF-6BAB52B62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160" y="2158428"/>
            <a:ext cx="3868631" cy="4699572"/>
          </a:xfrm>
        </p:spPr>
        <p:txBody>
          <a:bodyPr/>
          <a:lstStyle/>
          <a:p>
            <a:pPr marL="342900" indent="-342900">
              <a:buAutoNum type="alphaLcParenR"/>
            </a:pPr>
            <a:r>
              <a:rPr lang="de-DE"/>
              <a:t>5D </a:t>
            </a:r>
            <a:r>
              <a:rPr lang="de-DE" err="1"/>
              <a:t>coordinates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sampled</a:t>
            </a:r>
            <a:r>
              <a:rPr lang="de-DE"/>
              <a:t> </a:t>
            </a:r>
            <a:r>
              <a:rPr lang="de-DE" err="1"/>
              <a:t>along</a:t>
            </a:r>
            <a:r>
              <a:rPr lang="de-DE"/>
              <a:t> </a:t>
            </a:r>
            <a:r>
              <a:rPr lang="de-DE" err="1"/>
              <a:t>camera</a:t>
            </a:r>
            <a:r>
              <a:rPr lang="de-DE"/>
              <a:t> </a:t>
            </a:r>
            <a:r>
              <a:rPr lang="de-DE" err="1"/>
              <a:t>rays</a:t>
            </a:r>
            <a:r>
              <a:rPr lang="de-DE"/>
              <a:t> (</a:t>
            </a:r>
            <a:r>
              <a:rPr lang="de-DE" err="1"/>
              <a:t>positional</a:t>
            </a:r>
            <a:r>
              <a:rPr lang="de-DE"/>
              <a:t> </a:t>
            </a:r>
            <a:r>
              <a:rPr lang="de-DE" err="1"/>
              <a:t>encoding</a:t>
            </a:r>
            <a:r>
              <a:rPr lang="de-DE"/>
              <a:t> + </a:t>
            </a:r>
            <a:r>
              <a:rPr lang="de-DE" err="1"/>
              <a:t>hierarchical</a:t>
            </a:r>
            <a:r>
              <a:rPr lang="de-DE"/>
              <a:t> </a:t>
            </a:r>
            <a:r>
              <a:rPr lang="de-DE" err="1"/>
              <a:t>volume</a:t>
            </a:r>
            <a:r>
              <a:rPr lang="de-DE"/>
              <a:t> </a:t>
            </a:r>
            <a:r>
              <a:rPr lang="de-DE" err="1"/>
              <a:t>sampling</a:t>
            </a:r>
            <a:r>
              <a:rPr lang="de-DE"/>
              <a:t>) </a:t>
            </a:r>
          </a:p>
          <a:p>
            <a:pPr marL="342900" indent="-342900">
              <a:buAutoNum type="alphaLcParenR"/>
            </a:pPr>
            <a:r>
              <a:rPr lang="de-DE"/>
              <a:t>MLP </a:t>
            </a:r>
            <a:r>
              <a:rPr lang="de-DE" err="1"/>
              <a:t>produces</a:t>
            </a:r>
            <a:r>
              <a:rPr lang="de-DE"/>
              <a:t> </a:t>
            </a:r>
            <a:r>
              <a:rPr lang="de-DE" err="1"/>
              <a:t>color</a:t>
            </a:r>
            <a:r>
              <a:rPr lang="de-DE"/>
              <a:t> and </a:t>
            </a:r>
            <a:r>
              <a:rPr lang="de-DE" err="1"/>
              <a:t>volume</a:t>
            </a:r>
            <a:r>
              <a:rPr lang="de-DE"/>
              <a:t> </a:t>
            </a:r>
            <a:r>
              <a:rPr lang="de-DE" err="1"/>
              <a:t>density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sample</a:t>
            </a:r>
          </a:p>
          <a:p>
            <a:pPr marL="342900" indent="-342900">
              <a:buAutoNum type="alphaLcParenR"/>
            </a:pPr>
            <a:r>
              <a:rPr lang="de-DE"/>
              <a:t>Samples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transformed</a:t>
            </a:r>
            <a:r>
              <a:rPr lang="de-DE"/>
              <a:t> </a:t>
            </a:r>
            <a:r>
              <a:rPr lang="de-DE" err="1"/>
              <a:t>into</a:t>
            </a:r>
            <a:r>
              <a:rPr lang="de-DE"/>
              <a:t> an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volume</a:t>
            </a:r>
            <a:r>
              <a:rPr lang="de-DE"/>
              <a:t> </a:t>
            </a:r>
            <a:r>
              <a:rPr lang="de-DE" err="1"/>
              <a:t>rendering</a:t>
            </a:r>
            <a:endParaRPr lang="de-DE"/>
          </a:p>
          <a:p>
            <a:pPr marL="342900" indent="-342900">
              <a:buAutoNum type="alphaLcParenR"/>
            </a:pPr>
            <a:r>
              <a:rPr lang="de-DE" err="1"/>
              <a:t>Optimization</a:t>
            </a:r>
            <a:r>
              <a:rPr lang="de-DE"/>
              <a:t> via </a:t>
            </a:r>
            <a:r>
              <a:rPr lang="de-DE" err="1"/>
              <a:t>minimizing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residual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synthesized</a:t>
            </a:r>
            <a:r>
              <a:rPr lang="de-DE"/>
              <a:t> and </a:t>
            </a:r>
            <a:r>
              <a:rPr lang="de-DE" err="1"/>
              <a:t>ground</a:t>
            </a:r>
            <a:r>
              <a:rPr lang="de-DE"/>
              <a:t> </a:t>
            </a:r>
            <a:r>
              <a:rPr lang="de-DE" err="1"/>
              <a:t>truth</a:t>
            </a:r>
            <a:r>
              <a:rPr lang="de-DE"/>
              <a:t> </a:t>
            </a:r>
            <a:r>
              <a:rPr lang="de-DE" err="1"/>
              <a:t>observed</a:t>
            </a:r>
            <a:r>
              <a:rPr lang="de-DE"/>
              <a:t> </a:t>
            </a:r>
            <a:r>
              <a:rPr lang="de-DE" err="1"/>
              <a:t>image</a:t>
            </a:r>
            <a:endParaRPr lang="de-DE"/>
          </a:p>
          <a:p>
            <a:pPr marL="342900" indent="-342900">
              <a:buAutoNum type="alphaLcParenR"/>
            </a:pPr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13403-7713-BC1A-4416-72D5BAE98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094" y="2818668"/>
            <a:ext cx="6259673" cy="1972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CD013F-58ED-2D9F-D731-3AEC6C6639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7199" y="8088991"/>
            <a:ext cx="6680774" cy="634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532B86-73CB-A56E-6BA4-7B68555987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0335" y="8013344"/>
            <a:ext cx="1052215" cy="23125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E28EA5-0CD1-8C94-3B82-999B629617C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9290335" y="7553383"/>
            <a:ext cx="526108" cy="459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B37954-C494-D00D-EB68-32F055109A47}"/>
              </a:ext>
            </a:extLst>
          </p:cNvPr>
          <p:cNvCxnSpPr>
            <a:cxnSpLocks/>
          </p:cNvCxnSpPr>
          <p:nvPr/>
        </p:nvCxnSpPr>
        <p:spPr>
          <a:xfrm flipH="1">
            <a:off x="7912327" y="7578457"/>
            <a:ext cx="293298" cy="426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231007-7D7C-1907-91AD-183B26B16370}"/>
              </a:ext>
            </a:extLst>
          </p:cNvPr>
          <p:cNvSpPr txBox="1"/>
          <p:nvPr/>
        </p:nvSpPr>
        <p:spPr>
          <a:xfrm>
            <a:off x="7547618" y="8044607"/>
            <a:ext cx="51135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>
                <a:latin typeface="+mn-lt"/>
              </a:rPr>
              <a:t>Density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DF975B-99D9-E454-0341-057D1B74F431}"/>
              </a:ext>
            </a:extLst>
          </p:cNvPr>
          <p:cNvCxnSpPr>
            <a:cxnSpLocks/>
          </p:cNvCxnSpPr>
          <p:nvPr/>
        </p:nvCxnSpPr>
        <p:spPr>
          <a:xfrm flipH="1">
            <a:off x="8596082" y="7510532"/>
            <a:ext cx="303795" cy="49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D3F61F6-433D-91CD-45F2-E784B9B02D84}"/>
              </a:ext>
            </a:extLst>
          </p:cNvPr>
          <p:cNvSpPr txBox="1"/>
          <p:nvPr/>
        </p:nvSpPr>
        <p:spPr>
          <a:xfrm>
            <a:off x="8360236" y="8080199"/>
            <a:ext cx="450444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>
                <a:latin typeface="+mn-lt"/>
              </a:rPr>
              <a:t>Colour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C76B73-622D-46B7-CE99-C596942281CE}"/>
              </a:ext>
            </a:extLst>
          </p:cNvPr>
          <p:cNvSpPr txBox="1"/>
          <p:nvPr/>
        </p:nvSpPr>
        <p:spPr>
          <a:xfrm flipH="1">
            <a:off x="10733008" y="8010766"/>
            <a:ext cx="440551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err="1">
                <a:latin typeface="+mn-lt"/>
              </a:rPr>
              <a:t>Transmittance</a:t>
            </a:r>
            <a:r>
              <a:rPr lang="de-DE" sz="1200">
                <a:latin typeface="+mn-lt"/>
              </a:rPr>
              <a:t> = </a:t>
            </a:r>
            <a:r>
              <a:rPr lang="de-DE" sz="1200" err="1">
                <a:latin typeface="+mn-lt"/>
              </a:rPr>
              <a:t>probability</a:t>
            </a:r>
            <a:r>
              <a:rPr lang="de-DE" sz="1200">
                <a:latin typeface="+mn-lt"/>
              </a:rPr>
              <a:t> </a:t>
            </a:r>
            <a:r>
              <a:rPr lang="de-DE" sz="1200" err="1">
                <a:latin typeface="+mn-lt"/>
              </a:rPr>
              <a:t>of</a:t>
            </a:r>
            <a:r>
              <a:rPr lang="de-DE" sz="1200">
                <a:latin typeface="+mn-lt"/>
              </a:rPr>
              <a:t> not </a:t>
            </a:r>
            <a:r>
              <a:rPr lang="de-DE" sz="1200" err="1">
                <a:latin typeface="+mn-lt"/>
              </a:rPr>
              <a:t>hitting</a:t>
            </a:r>
            <a:r>
              <a:rPr lang="de-DE" sz="1200">
                <a:latin typeface="+mn-lt"/>
              </a:rPr>
              <a:t> </a:t>
            </a:r>
            <a:r>
              <a:rPr lang="de-DE" sz="1200" err="1">
                <a:latin typeface="+mn-lt"/>
              </a:rPr>
              <a:t>any</a:t>
            </a:r>
            <a:r>
              <a:rPr lang="de-DE" sz="1200">
                <a:latin typeface="+mn-lt"/>
              </a:rPr>
              <a:t> </a:t>
            </a:r>
            <a:r>
              <a:rPr lang="de-DE" sz="1200" err="1">
                <a:latin typeface="+mn-lt"/>
              </a:rPr>
              <a:t>particle</a:t>
            </a:r>
            <a:endParaRPr lang="de-DE" sz="1200">
              <a:latin typeface="+mn-lt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D1D0F52-C7C8-0255-05D3-DBBCB2F9EA8F}"/>
              </a:ext>
            </a:extLst>
          </p:cNvPr>
          <p:cNvCxnSpPr>
            <a:cxnSpLocks/>
          </p:cNvCxnSpPr>
          <p:nvPr/>
        </p:nvCxnSpPr>
        <p:spPr>
          <a:xfrm>
            <a:off x="12320156" y="7689360"/>
            <a:ext cx="0" cy="323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F1F8EA1-8E96-BF3A-4385-90C917A1D924}"/>
              </a:ext>
            </a:extLst>
          </p:cNvPr>
          <p:cNvSpPr/>
          <p:nvPr/>
        </p:nvSpPr>
        <p:spPr>
          <a:xfrm>
            <a:off x="1045460" y="1545732"/>
            <a:ext cx="6502159" cy="98172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96205-0B5B-7DC2-FC87-B1863CA276E4}"/>
              </a:ext>
            </a:extLst>
          </p:cNvPr>
          <p:cNvSpPr txBox="1"/>
          <p:nvPr/>
        </p:nvSpPr>
        <p:spPr>
          <a:xfrm>
            <a:off x="1091094" y="1625522"/>
            <a:ext cx="114133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>
                <a:latin typeface="+mn-lt"/>
              </a:rPr>
              <a:t>Rigid </a:t>
            </a:r>
            <a:r>
              <a:rPr lang="de-DE" sz="1200" err="1">
                <a:latin typeface="+mn-lt"/>
              </a:rPr>
              <a:t>object</a:t>
            </a:r>
            <a:r>
              <a:rPr lang="de-DE" sz="1200">
                <a:latin typeface="+mn-lt"/>
              </a:rPr>
              <a:t> </a:t>
            </a:r>
            <a:r>
              <a:rPr lang="de-DE" sz="1200" err="1">
                <a:latin typeface="+mn-lt"/>
              </a:rPr>
              <a:t>data</a:t>
            </a:r>
            <a:endParaRPr lang="de-DE" sz="120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B8352-9A1B-3E1E-6B0F-3BA9165FE9AB}"/>
              </a:ext>
            </a:extLst>
          </p:cNvPr>
          <p:cNvSpPr txBox="1"/>
          <p:nvPr/>
        </p:nvSpPr>
        <p:spPr>
          <a:xfrm>
            <a:off x="1107128" y="2607249"/>
            <a:ext cx="51135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>
                <a:latin typeface="+mn-lt"/>
              </a:rPr>
              <a:t>Method</a:t>
            </a:r>
            <a:endParaRPr lang="de-DE" sz="1600">
              <a:latin typeface="+mn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1409733-7BED-2E15-0624-3693948013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6901" y="1601439"/>
            <a:ext cx="1239107" cy="9158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98B7D5-D88A-EA16-8D45-BC800BC5D6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7160" y="1618331"/>
            <a:ext cx="1147663" cy="83844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6C17FE-B218-1FD4-1B46-E7B4F4E66E2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5926" y="1638796"/>
            <a:ext cx="728147" cy="83509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2384EB5-D277-DE08-0E7F-8724B75C33DE}"/>
              </a:ext>
            </a:extLst>
          </p:cNvPr>
          <p:cNvSpPr/>
          <p:nvPr/>
        </p:nvSpPr>
        <p:spPr>
          <a:xfrm>
            <a:off x="1045459" y="4853424"/>
            <a:ext cx="6502159" cy="154424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pic>
        <p:nvPicPr>
          <p:cNvPr id="30" name="orchid (2)">
            <a:hlinkClick r:id="" action="ppaction://media"/>
            <a:extLst>
              <a:ext uri="{FF2B5EF4-FFF2-40B4-BE49-F238E27FC236}">
                <a16:creationId xmlns:a16="http://schemas.microsoft.com/office/drawing/2014/main" id="{1C0AB851-074F-8077-FAB7-2ECDA11374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241027" y="5054074"/>
            <a:ext cx="1614981" cy="123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colorspout_200k_rgb (2)">
            <a:hlinkClick r:id="" action="ppaction://media"/>
            <a:extLst>
              <a:ext uri="{FF2B5EF4-FFF2-40B4-BE49-F238E27FC236}">
                <a16:creationId xmlns:a16="http://schemas.microsoft.com/office/drawing/2014/main" id="{037F03C3-21BE-366A-1B38-DB9EDFB97FA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212227" y="4993020"/>
            <a:ext cx="1614981" cy="123046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789F694-978E-46B5-694E-2C6A6E39EA70}"/>
              </a:ext>
            </a:extLst>
          </p:cNvPr>
          <p:cNvSpPr txBox="1"/>
          <p:nvPr/>
        </p:nvSpPr>
        <p:spPr>
          <a:xfrm>
            <a:off x="1047159" y="4905618"/>
            <a:ext cx="988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err="1"/>
              <a:t>Results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4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C470BF-55BE-D420-749E-62CC8A25E851}"/>
              </a:ext>
            </a:extLst>
          </p:cNvPr>
          <p:cNvSpPr/>
          <p:nvPr/>
        </p:nvSpPr>
        <p:spPr>
          <a:xfrm>
            <a:off x="319090" y="4662216"/>
            <a:ext cx="8465702" cy="180159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E4F473-3941-DA19-3594-7755548DEDF1}"/>
              </a:ext>
            </a:extLst>
          </p:cNvPr>
          <p:cNvSpPr/>
          <p:nvPr/>
        </p:nvSpPr>
        <p:spPr>
          <a:xfrm>
            <a:off x="320294" y="1532460"/>
            <a:ext cx="8463294" cy="1083693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D3DD84-84B1-7CF3-031D-297C97DAC593}"/>
              </a:ext>
            </a:extLst>
          </p:cNvPr>
          <p:cNvSpPr/>
          <p:nvPr/>
        </p:nvSpPr>
        <p:spPr>
          <a:xfrm>
            <a:off x="319090" y="2616154"/>
            <a:ext cx="8465702" cy="2066216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6774934" y="6499193"/>
            <a:ext cx="2052074" cy="365125"/>
          </a:xfrm>
        </p:spPr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/>
              <a:t>D-</a:t>
            </a:r>
            <a:r>
              <a:rPr lang="de-DE" sz="3000" err="1"/>
              <a:t>NeRF</a:t>
            </a:r>
            <a:endParaRPr lang="de-DE" sz="3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FC5AC3-FE64-5CC1-85A6-BDB1F203E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1329" y="2683894"/>
            <a:ext cx="6174424" cy="1738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6E7C18-9DB0-A416-6D96-6C2DE8135840}"/>
              </a:ext>
            </a:extLst>
          </p:cNvPr>
          <p:cNvSpPr txBox="1"/>
          <p:nvPr/>
        </p:nvSpPr>
        <p:spPr>
          <a:xfrm>
            <a:off x="11941119" y="6055626"/>
            <a:ext cx="1245534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>
                <a:latin typeface="+mn-lt"/>
              </a:rPr>
              <a:t>Deformation </a:t>
            </a:r>
            <a:r>
              <a:rPr lang="de-DE" sz="1100" err="1">
                <a:latin typeface="+mn-lt"/>
              </a:rPr>
              <a:t>Ntwork</a:t>
            </a:r>
            <a:endParaRPr lang="de-DE" sz="110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6C6B03-3D26-5BC1-71C8-0D2F2D490013}"/>
              </a:ext>
            </a:extLst>
          </p:cNvPr>
          <p:cNvSpPr txBox="1"/>
          <p:nvPr/>
        </p:nvSpPr>
        <p:spPr>
          <a:xfrm>
            <a:off x="15711651" y="6055008"/>
            <a:ext cx="1134926" cy="168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err="1">
                <a:latin typeface="+mn-lt"/>
              </a:rPr>
              <a:t>Canonical</a:t>
            </a:r>
            <a:r>
              <a:rPr lang="de-DE" sz="1050">
                <a:latin typeface="+mn-lt"/>
              </a:rPr>
              <a:t> Network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4B811A-E0B2-C918-799F-105548E52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17131" y="6272697"/>
            <a:ext cx="2069399" cy="230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F10E4A-586A-61F3-AF5B-4C5C86BC8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01587" y="6275642"/>
            <a:ext cx="2709958" cy="2546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69909C-C727-C7A9-7A2B-6C9BAE8AE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1610" y="6578958"/>
            <a:ext cx="3758861" cy="5580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057F6C3-61D9-D62A-7226-96A60B8E71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39387" y="4958156"/>
            <a:ext cx="2903250" cy="6590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7BDD79-8FEE-1D31-73B5-FD9A58245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997" y="1591545"/>
            <a:ext cx="4294029" cy="9655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C7D2078-58C0-7E4C-D052-475691091949}"/>
              </a:ext>
            </a:extLst>
          </p:cNvPr>
          <p:cNvSpPr txBox="1"/>
          <p:nvPr/>
        </p:nvSpPr>
        <p:spPr>
          <a:xfrm>
            <a:off x="382883" y="1543520"/>
            <a:ext cx="953787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>
                <a:latin typeface="+mn-lt"/>
              </a:rPr>
              <a:t>Non rigid </a:t>
            </a:r>
            <a:r>
              <a:rPr lang="de-DE" sz="1200" err="1">
                <a:latin typeface="+mn-lt"/>
              </a:rPr>
              <a:t>data</a:t>
            </a:r>
            <a:endParaRPr lang="de-DE" sz="1200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73E233-371A-60C8-D2D3-E9F03F3CFE0B}"/>
              </a:ext>
            </a:extLst>
          </p:cNvPr>
          <p:cNvSpPr txBox="1"/>
          <p:nvPr/>
        </p:nvSpPr>
        <p:spPr>
          <a:xfrm>
            <a:off x="382883" y="2714341"/>
            <a:ext cx="51135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>
                <a:latin typeface="+mn-lt"/>
              </a:rPr>
              <a:t>Method</a:t>
            </a:r>
            <a:endParaRPr lang="de-DE" sz="1100">
              <a:latin typeface="+mn-lt"/>
            </a:endParaRPr>
          </a:p>
        </p:txBody>
      </p:sp>
      <p:pic>
        <p:nvPicPr>
          <p:cNvPr id="2" name="dnerf_standup">
            <a:hlinkClick r:id="" action="ppaction://media"/>
            <a:extLst>
              <a:ext uri="{FF2B5EF4-FFF2-40B4-BE49-F238E27FC236}">
                <a16:creationId xmlns:a16="http://schemas.microsoft.com/office/drawing/2014/main" id="{6B3A3F32-EC0D-2B3F-6884-DEB077336D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819487" y="4727248"/>
            <a:ext cx="3058108" cy="1720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C19699-90C8-4320-7AAA-18D70556B807}"/>
              </a:ext>
            </a:extLst>
          </p:cNvPr>
          <p:cNvSpPr txBox="1"/>
          <p:nvPr/>
        </p:nvSpPr>
        <p:spPr>
          <a:xfrm>
            <a:off x="382883" y="4727248"/>
            <a:ext cx="51135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err="1">
                <a:latin typeface="+mn-lt"/>
              </a:rPr>
              <a:t>Results</a:t>
            </a:r>
            <a:endParaRPr lang="de-DE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992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1E17253-45FE-F602-184C-5594FB98C407}"/>
              </a:ext>
            </a:extLst>
          </p:cNvPr>
          <p:cNvSpPr/>
          <p:nvPr/>
        </p:nvSpPr>
        <p:spPr>
          <a:xfrm>
            <a:off x="319090" y="1485561"/>
            <a:ext cx="7976571" cy="104115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1EA722-D787-1204-DD6B-D743F662260A}"/>
              </a:ext>
            </a:extLst>
          </p:cNvPr>
          <p:cNvSpPr/>
          <p:nvPr/>
        </p:nvSpPr>
        <p:spPr>
          <a:xfrm>
            <a:off x="9720263" y="1837474"/>
            <a:ext cx="7976571" cy="88023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17BE43-8DE3-B671-6723-37B3321DFC46}"/>
              </a:ext>
            </a:extLst>
          </p:cNvPr>
          <p:cNvSpPr/>
          <p:nvPr/>
        </p:nvSpPr>
        <p:spPr>
          <a:xfrm>
            <a:off x="11784923" y="5786658"/>
            <a:ext cx="7976571" cy="94521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8CCCE8-E127-232B-8807-BBB46F75F982}"/>
              </a:ext>
            </a:extLst>
          </p:cNvPr>
          <p:cNvSpPr/>
          <p:nvPr/>
        </p:nvSpPr>
        <p:spPr>
          <a:xfrm>
            <a:off x="319090" y="2526715"/>
            <a:ext cx="7976571" cy="221287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>
          <a:xfrm>
            <a:off x="328787" y="6482854"/>
            <a:ext cx="6464280" cy="365125"/>
          </a:xfrm>
        </p:spPr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 err="1"/>
              <a:t>Dense</a:t>
            </a:r>
            <a:r>
              <a:rPr lang="de-DE" sz="3000"/>
              <a:t> Depth Priors </a:t>
            </a:r>
            <a:r>
              <a:rPr lang="de-DE" sz="3000" err="1"/>
              <a:t>for</a:t>
            </a:r>
            <a:r>
              <a:rPr lang="de-DE" sz="3000"/>
              <a:t> </a:t>
            </a:r>
            <a:r>
              <a:rPr lang="de-DE" sz="3000" err="1"/>
              <a:t>NeRFs</a:t>
            </a:r>
            <a:endParaRPr lang="de-DE" sz="30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280470-C4E8-EA75-1265-1E779A21F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316" y="2539015"/>
            <a:ext cx="6748436" cy="22005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65B5FB-CBA1-F409-F67A-F4055BC1A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28455" y="2884961"/>
            <a:ext cx="1552792" cy="724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692166-8478-356E-1935-1ED406C74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7490" y="5204457"/>
            <a:ext cx="2095792" cy="304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084E40-C1DE-E4DB-FFD9-FACBBEE478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0122" y="3776218"/>
            <a:ext cx="2105319" cy="5811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1B9664-CB4D-8DFB-E187-9D77166A5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1974" y="5165455"/>
            <a:ext cx="1247949" cy="3143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9F035C-0720-4062-EC4D-355FAC2B3E8F}"/>
              </a:ext>
            </a:extLst>
          </p:cNvPr>
          <p:cNvSpPr txBox="1"/>
          <p:nvPr/>
        </p:nvSpPr>
        <p:spPr>
          <a:xfrm>
            <a:off x="13567490" y="5555152"/>
            <a:ext cx="1120500" cy="168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>
                <a:latin typeface="+mn-lt"/>
              </a:rPr>
              <a:t>Rendering </a:t>
            </a:r>
            <a:r>
              <a:rPr lang="de-DE" sz="1050" err="1">
                <a:latin typeface="+mn-lt"/>
              </a:rPr>
              <a:t>weights</a:t>
            </a:r>
            <a:endParaRPr lang="de-DE" sz="1050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361F8-40DE-FE4A-E9F0-CC7208A25D34}"/>
              </a:ext>
            </a:extLst>
          </p:cNvPr>
          <p:cNvSpPr txBox="1"/>
          <p:nvPr/>
        </p:nvSpPr>
        <p:spPr>
          <a:xfrm>
            <a:off x="10858798" y="4958665"/>
            <a:ext cx="4572000" cy="26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err="1">
                <a:latin typeface="+mn-lt"/>
              </a:rPr>
              <a:t>Transmittance</a:t>
            </a:r>
            <a:endParaRPr lang="de-DE" sz="1050">
              <a:latin typeface="+mn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B28E77E-EF7A-7C2A-9E8A-6254DBEF27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95645" y="5813119"/>
            <a:ext cx="3667637" cy="6192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8F5AD6-807A-E293-050F-4893F0832796}"/>
              </a:ext>
            </a:extLst>
          </p:cNvPr>
          <p:cNvSpPr txBox="1"/>
          <p:nvPr/>
        </p:nvSpPr>
        <p:spPr>
          <a:xfrm>
            <a:off x="12107672" y="6445973"/>
            <a:ext cx="1013098" cy="168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>
                <a:latin typeface="+mn-lt"/>
              </a:rPr>
              <a:t>Depth </a:t>
            </a:r>
            <a:r>
              <a:rPr lang="de-DE" sz="1050" err="1">
                <a:latin typeface="+mn-lt"/>
              </a:rPr>
              <a:t>estimation</a:t>
            </a:r>
            <a:endParaRPr lang="de-DE" sz="105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50C737-771C-868B-CA30-0FA0065F7B1B}"/>
              </a:ext>
            </a:extLst>
          </p:cNvPr>
          <p:cNvSpPr txBox="1"/>
          <p:nvPr/>
        </p:nvSpPr>
        <p:spPr>
          <a:xfrm>
            <a:off x="13567490" y="6483689"/>
            <a:ext cx="1380186" cy="1688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err="1">
                <a:latin typeface="+mn-lt"/>
              </a:rPr>
              <a:t>Uncertainty</a:t>
            </a:r>
            <a:r>
              <a:rPr lang="de-DE" sz="1050">
                <a:latin typeface="+mn-lt"/>
              </a:rPr>
              <a:t> </a:t>
            </a:r>
            <a:r>
              <a:rPr lang="de-DE" sz="1050" err="1">
                <a:latin typeface="+mn-lt"/>
              </a:rPr>
              <a:t>estimation</a:t>
            </a:r>
            <a:endParaRPr lang="de-DE" sz="1050">
              <a:latin typeface="+mn-lt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41D9D4-C2FA-13B4-6C4F-7CE81B0608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12063" y="6852327"/>
            <a:ext cx="2138368" cy="34184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9CD731-9FAE-AC1D-E8B8-155F620691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6388" y="6816507"/>
            <a:ext cx="1833635" cy="31194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D7CEBB3-8A7F-DA6B-2CD7-6C95E2BE50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52970" y="1861225"/>
            <a:ext cx="2617444" cy="804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62847-B98C-5708-710D-D9F90322BF59}"/>
              </a:ext>
            </a:extLst>
          </p:cNvPr>
          <p:cNvSpPr txBox="1"/>
          <p:nvPr/>
        </p:nvSpPr>
        <p:spPr>
          <a:xfrm>
            <a:off x="411024" y="2636585"/>
            <a:ext cx="51135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>
                <a:latin typeface="+mn-lt"/>
              </a:rPr>
              <a:t>Method</a:t>
            </a:r>
            <a:endParaRPr lang="de-DE" sz="160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143FCF-91D6-7145-421F-3C737E57C7AC}"/>
              </a:ext>
            </a:extLst>
          </p:cNvPr>
          <p:cNvSpPr txBox="1"/>
          <p:nvPr/>
        </p:nvSpPr>
        <p:spPr>
          <a:xfrm>
            <a:off x="411024" y="1533474"/>
            <a:ext cx="1684476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>
                <a:latin typeface="+mn-lt"/>
              </a:rPr>
              <a:t>Static indoor </a:t>
            </a:r>
            <a:r>
              <a:rPr lang="de-DE" sz="1200" err="1">
                <a:latin typeface="+mn-lt"/>
              </a:rPr>
              <a:t>data</a:t>
            </a:r>
            <a:endParaRPr lang="de-DE" sz="1200"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F4C5F-F798-C523-402D-AC57B63A93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46338" y="1510041"/>
            <a:ext cx="1322925" cy="99219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5E89CF-FA7C-4AA5-F318-FAC3E1496B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27771" y="1510041"/>
            <a:ext cx="1322926" cy="9921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501EFC-8E9B-1E2A-FE3A-EA2067EA26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9205" y="1510041"/>
            <a:ext cx="1322925" cy="99219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96A6B61-3461-D334-1C82-D16249E97420}"/>
              </a:ext>
            </a:extLst>
          </p:cNvPr>
          <p:cNvSpPr/>
          <p:nvPr/>
        </p:nvSpPr>
        <p:spPr>
          <a:xfrm>
            <a:off x="321024" y="4738249"/>
            <a:ext cx="7976571" cy="169408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800">
                <a:latin typeface="+mn-lt"/>
              </a:rPr>
              <a:t>Method</a:t>
            </a:r>
            <a:endParaRPr lang="de-DE"/>
          </a:p>
        </p:txBody>
      </p:sp>
      <p:pic>
        <p:nvPicPr>
          <p:cNvPr id="22" name="depth_supervised_nerf">
            <a:hlinkClick r:id="" action="ppaction://media"/>
            <a:extLst>
              <a:ext uri="{FF2B5EF4-FFF2-40B4-BE49-F238E27FC236}">
                <a16:creationId xmlns:a16="http://schemas.microsoft.com/office/drawing/2014/main" id="{12F392F3-31A9-4B28-CBB8-4B000519CC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202793" y="4798746"/>
            <a:ext cx="1849955" cy="1574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3EDF52B-07AD-CFF3-1402-AFF4CD1E3398}"/>
              </a:ext>
            </a:extLst>
          </p:cNvPr>
          <p:cNvSpPr txBox="1"/>
          <p:nvPr/>
        </p:nvSpPr>
        <p:spPr>
          <a:xfrm>
            <a:off x="411024" y="4788533"/>
            <a:ext cx="511358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200" err="1">
                <a:latin typeface="+mn-lt"/>
              </a:rPr>
              <a:t>Results</a:t>
            </a:r>
            <a:endParaRPr lang="de-DE" sz="16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864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64980B70-3853-23AF-BF86-C24282D1F311}"/>
              </a:ext>
            </a:extLst>
          </p:cNvPr>
          <p:cNvSpPr/>
          <p:nvPr/>
        </p:nvSpPr>
        <p:spPr>
          <a:xfrm>
            <a:off x="340198" y="3306271"/>
            <a:ext cx="8459001" cy="255739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000" b="1"/>
              <a:t>Ray Sampling and Transformation</a:t>
            </a:r>
            <a:endParaRPr lang="de-DE" sz="1000" b="1">
              <a:latin typeface="+mn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3A2F460-90CC-B69D-1FEA-A6FF1EF6D890}"/>
              </a:ext>
            </a:extLst>
          </p:cNvPr>
          <p:cNvSpPr/>
          <p:nvPr/>
        </p:nvSpPr>
        <p:spPr>
          <a:xfrm>
            <a:off x="3824855" y="3306272"/>
            <a:ext cx="4982358" cy="255739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sz="1000" b="1">
                <a:latin typeface="+mn-lt"/>
              </a:rPr>
              <a:t>     Volume Rendering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FBC8231-FCF1-F3DF-3DB6-67BAF9E99487}"/>
              </a:ext>
            </a:extLst>
          </p:cNvPr>
          <p:cNvSpPr/>
          <p:nvPr/>
        </p:nvSpPr>
        <p:spPr>
          <a:xfrm>
            <a:off x="340198" y="4492582"/>
            <a:ext cx="8463604" cy="137108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endParaRPr lang="de-DE" sz="1000" b="1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sz="3000"/>
              <a:t>Method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0CFCE5-47BA-1F3F-98B6-29CD41A6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1" y="3847925"/>
            <a:ext cx="2180266" cy="258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B0D40F-9476-0482-F607-7397FEEB3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4" y="4169430"/>
            <a:ext cx="3194038" cy="260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A087AE-F7C2-E135-9A22-66B72540E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95" y="3605875"/>
            <a:ext cx="1075369" cy="239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C0FAC1-E667-8FCE-B034-2035A830C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669" y="3503556"/>
            <a:ext cx="2727360" cy="61119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5772428-D36D-8117-5203-5DCED045BFD7}"/>
              </a:ext>
            </a:extLst>
          </p:cNvPr>
          <p:cNvSpPr txBox="1"/>
          <p:nvPr/>
        </p:nvSpPr>
        <p:spPr>
          <a:xfrm>
            <a:off x="4546019" y="4160916"/>
            <a:ext cx="968460" cy="14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900">
                <a:latin typeface="+mn-lt"/>
              </a:rPr>
              <a:t>Rendering </a:t>
            </a:r>
            <a:r>
              <a:rPr lang="de-DE" sz="900" err="1">
                <a:latin typeface="+mn-lt"/>
              </a:rPr>
              <a:t>weights</a:t>
            </a:r>
            <a:endParaRPr lang="de-DE" sz="900">
              <a:latin typeface="+mn-lt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52B4EB-68D4-57B7-A0FC-027B91B601D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5030249" y="3909529"/>
            <a:ext cx="65458" cy="25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C09EF6-84FA-B5DA-A003-E2959DEF3947}"/>
              </a:ext>
            </a:extLst>
          </p:cNvPr>
          <p:cNvCxnSpPr>
            <a:cxnSpLocks/>
          </p:cNvCxnSpPr>
          <p:nvPr/>
        </p:nvCxnSpPr>
        <p:spPr>
          <a:xfrm flipV="1">
            <a:off x="5909139" y="3913301"/>
            <a:ext cx="0" cy="23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7F72AE-0E0B-DD87-2ACC-23695C5E9104}"/>
              </a:ext>
            </a:extLst>
          </p:cNvPr>
          <p:cNvSpPr txBox="1"/>
          <p:nvPr/>
        </p:nvSpPr>
        <p:spPr>
          <a:xfrm>
            <a:off x="5762054" y="4179813"/>
            <a:ext cx="968460" cy="14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900">
                <a:latin typeface="+mn-lt"/>
              </a:rPr>
              <a:t>Color </a:t>
            </a:r>
            <a:r>
              <a:rPr lang="de-DE" sz="900" err="1">
                <a:latin typeface="+mn-lt"/>
              </a:rPr>
              <a:t>of</a:t>
            </a:r>
            <a:r>
              <a:rPr lang="de-DE" sz="900">
                <a:latin typeface="+mn-lt"/>
              </a:rPr>
              <a:t> sample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74B986C-0C17-0A6D-91DC-C9C99FCEE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957" y="3399573"/>
            <a:ext cx="1686579" cy="83367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7B2E4F8-7CD6-4362-E02B-37E68EBA3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90" y="1419718"/>
            <a:ext cx="8475028" cy="173784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2232BB5-6F38-1B6E-07E3-52B903B945C1}"/>
              </a:ext>
            </a:extLst>
          </p:cNvPr>
          <p:cNvSpPr txBox="1"/>
          <p:nvPr/>
        </p:nvSpPr>
        <p:spPr>
          <a:xfrm>
            <a:off x="362651" y="4492854"/>
            <a:ext cx="2116891" cy="26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>
                <a:latin typeface="+mn-lt"/>
              </a:rPr>
              <a:t>Depth </a:t>
            </a:r>
            <a:r>
              <a:rPr lang="de-DE" sz="1050" b="1" err="1">
                <a:latin typeface="+mn-lt"/>
              </a:rPr>
              <a:t>prediction</a:t>
            </a:r>
            <a:endParaRPr lang="de-DE" sz="1050" b="1">
              <a:latin typeface="+mn-lt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19AA1E9-613D-8C7B-4F35-28BBA2940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684" y="4805033"/>
            <a:ext cx="2247100" cy="63673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4397D2F-743E-8D57-0B5E-C9D41D2734D2}"/>
              </a:ext>
            </a:extLst>
          </p:cNvPr>
          <p:cNvSpPr txBox="1"/>
          <p:nvPr/>
        </p:nvSpPr>
        <p:spPr>
          <a:xfrm>
            <a:off x="4060669" y="4548184"/>
            <a:ext cx="4572000" cy="269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50" b="1">
                <a:latin typeface="+mn-lt"/>
              </a:rPr>
              <a:t>Loss</a:t>
            </a:r>
            <a:endParaRPr lang="de-DE" sz="1100" b="1">
              <a:latin typeface="+mn-lt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B733D0F-A1C5-00B8-0BF7-DED2587A7F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9226" y="4792643"/>
            <a:ext cx="2077636" cy="24668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0418FBD-CD2C-6EB0-3AAE-3BAB9E9E18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41283" y="5100384"/>
            <a:ext cx="2075542" cy="30095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54F13F-D696-AF5D-3FDA-EE4E3F34D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9057" y="5441763"/>
            <a:ext cx="2710843" cy="421902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AF84FD7-37A3-AC8B-4181-2E71B2B0C098}"/>
              </a:ext>
            </a:extLst>
          </p:cNvPr>
          <p:cNvCxnSpPr>
            <a:cxnSpLocks/>
          </p:cNvCxnSpPr>
          <p:nvPr/>
        </p:nvCxnSpPr>
        <p:spPr>
          <a:xfrm>
            <a:off x="3824855" y="4492581"/>
            <a:ext cx="0" cy="137108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1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1162" y="1782246"/>
            <a:ext cx="8508999" cy="6841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trained both methods for 50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 D-</a:t>
            </a:r>
            <a:r>
              <a:rPr lang="en-US" err="1"/>
              <a:t>NeRF</a:t>
            </a:r>
            <a:r>
              <a:rPr lang="en-US"/>
              <a:t> baseline without depth supervision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de-DE"/>
              <a:t>Intermediate </a:t>
            </a:r>
            <a:r>
              <a:rPr lang="de-DE" err="1"/>
              <a:t>Results</a:t>
            </a:r>
            <a:endParaRPr lang="de-DE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47B6EB89-8E0A-4855-7C0F-DA0F88DA7FC9}"/>
              </a:ext>
            </a:extLst>
          </p:cNvPr>
          <p:cNvSpPr txBox="1">
            <a:spLocks/>
          </p:cNvSpPr>
          <p:nvPr/>
        </p:nvSpPr>
        <p:spPr>
          <a:xfrm>
            <a:off x="311162" y="4205287"/>
            <a:ext cx="4855533" cy="365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Our method with depth supervision</a:t>
            </a:r>
          </a:p>
        </p:txBody>
      </p:sp>
      <p:pic>
        <p:nvPicPr>
          <p:cNvPr id="18" name="Picture 17" descr="A picture containing blur&#10;&#10;Description automatically generated">
            <a:extLst>
              <a:ext uri="{FF2B5EF4-FFF2-40B4-BE49-F238E27FC236}">
                <a16:creationId xmlns:a16="http://schemas.microsoft.com/office/drawing/2014/main" id="{351003BA-F2D7-B624-6087-709168484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591" y="2470151"/>
            <a:ext cx="2160104" cy="16200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F9C7AA-CDFD-23AA-B328-B70756830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87" y="2470151"/>
            <a:ext cx="2160104" cy="1620078"/>
          </a:xfrm>
          <a:prstGeom prst="rect">
            <a:avLst/>
          </a:prstGeom>
        </p:spPr>
      </p:pic>
      <p:pic>
        <p:nvPicPr>
          <p:cNvPr id="22" name="Picture 21" descr="A picture containing text, dark, night, image&#10;&#10;Description automatically generated">
            <a:extLst>
              <a:ext uri="{FF2B5EF4-FFF2-40B4-BE49-F238E27FC236}">
                <a16:creationId xmlns:a16="http://schemas.microsoft.com/office/drawing/2014/main" id="{20E458B8-A3C3-0384-D08B-0BFACE6A6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591" y="4570413"/>
            <a:ext cx="2160104" cy="1620078"/>
          </a:xfrm>
          <a:prstGeom prst="rect">
            <a:avLst/>
          </a:prstGeom>
        </p:spPr>
      </p:pic>
      <p:pic>
        <p:nvPicPr>
          <p:cNvPr id="24" name="Picture 23" descr="A picture containing outdoor, tear gas, spring&#10;&#10;Description automatically generated">
            <a:extLst>
              <a:ext uri="{FF2B5EF4-FFF2-40B4-BE49-F238E27FC236}">
                <a16:creationId xmlns:a16="http://schemas.microsoft.com/office/drawing/2014/main" id="{3FDA2E4B-03F2-E249-F139-AC0FD6640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87" y="4570413"/>
            <a:ext cx="2160104" cy="1620078"/>
          </a:xfrm>
          <a:prstGeom prst="rect">
            <a:avLst/>
          </a:prstGeom>
        </p:spPr>
      </p:pic>
      <p:pic>
        <p:nvPicPr>
          <p:cNvPr id="28" name="Picture 27" descr="A picture containing athletic game, floor, sport&#10;&#10;Description automatically generated">
            <a:extLst>
              <a:ext uri="{FF2B5EF4-FFF2-40B4-BE49-F238E27FC236}">
                <a16:creationId xmlns:a16="http://schemas.microsoft.com/office/drawing/2014/main" id="{C26DFFB4-D588-B9A9-7EA0-69FA88DAF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876" y="2696026"/>
            <a:ext cx="1741006" cy="1305754"/>
          </a:xfrm>
          <a:prstGeom prst="rect">
            <a:avLst/>
          </a:prstGeom>
        </p:spPr>
      </p:pic>
      <p:pic>
        <p:nvPicPr>
          <p:cNvPr id="30" name="Picture 29" descr="A picture containing text, dark, night, image&#10;&#10;Description automatically generated">
            <a:extLst>
              <a:ext uri="{FF2B5EF4-FFF2-40B4-BE49-F238E27FC236}">
                <a16:creationId xmlns:a16="http://schemas.microsoft.com/office/drawing/2014/main" id="{33AA5D57-DF91-C70F-8D7A-6C29A0920C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882" y="2696025"/>
            <a:ext cx="1741006" cy="13057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559ED3-521D-9A3D-D82D-06F1139961F3}"/>
              </a:ext>
            </a:extLst>
          </p:cNvPr>
          <p:cNvSpPr txBox="1"/>
          <p:nvPr/>
        </p:nvSpPr>
        <p:spPr>
          <a:xfrm>
            <a:off x="6587801" y="2357063"/>
            <a:ext cx="115416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Ground truth</a:t>
            </a:r>
            <a:endParaRPr lang="zh-CN" altLang="en-US" sz="1600" err="1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238609-129A-C667-E466-10C9278F4D0F}"/>
              </a:ext>
            </a:extLst>
          </p:cNvPr>
          <p:cNvSpPr txBox="1"/>
          <p:nvPr/>
        </p:nvSpPr>
        <p:spPr>
          <a:xfrm>
            <a:off x="5732643" y="5039561"/>
            <a:ext cx="3355086" cy="12923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>
                <a:latin typeface="+mn-lt"/>
              </a:rPr>
              <a:t>PSNR</a:t>
            </a:r>
            <a:r>
              <a:rPr lang="de-DE" altLang="zh-CN" sz="1600" b="1"/>
              <a:t>↑</a:t>
            </a:r>
            <a:r>
              <a:rPr lang="en-US" altLang="zh-CN" sz="1600" b="1">
                <a:latin typeface="+mn-lt"/>
              </a:rPr>
              <a:t>   LPIPS</a:t>
            </a:r>
            <a:r>
              <a:rPr lang="de-DE" altLang="zh-CN" sz="1600" b="1"/>
              <a:t>↓    </a:t>
            </a:r>
            <a:r>
              <a:rPr lang="en-US" altLang="zh-CN" sz="1600" b="1">
                <a:latin typeface="+mn-lt"/>
              </a:rPr>
              <a:t>SSIM</a:t>
            </a:r>
            <a:r>
              <a:rPr lang="de-DE" altLang="zh-CN" sz="1600" b="1"/>
              <a:t>↑    </a:t>
            </a:r>
            <a:r>
              <a:rPr lang="en-US" altLang="zh-CN" sz="1600" b="1">
                <a:latin typeface="+mn-lt"/>
              </a:rPr>
              <a:t>RMSE</a:t>
            </a:r>
            <a:r>
              <a:rPr lang="de-DE" altLang="zh-CN" sz="1600" b="1"/>
              <a:t>↓</a:t>
            </a:r>
            <a:r>
              <a:rPr lang="en-US" altLang="zh-CN" sz="1600" b="1">
                <a:latin typeface="+mn-lt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altLang="zh-CN" sz="700">
                <a:latin typeface="+mn-lt"/>
              </a:rPr>
              <a:t> </a:t>
            </a:r>
            <a:endParaRPr lang="en-US" altLang="zh-CN" sz="50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 20.34     0.6326    0.5968         -</a:t>
            </a:r>
            <a:r>
              <a:rPr lang="en-US" altLang="zh-CN" sz="800">
                <a:latin typeface="+mn-lt"/>
              </a:rPr>
              <a:t> </a:t>
            </a:r>
          </a:p>
          <a:p>
            <a:pPr>
              <a:lnSpc>
                <a:spcPct val="114000"/>
              </a:lnSpc>
            </a:pPr>
            <a:endParaRPr lang="en-US" altLang="zh-CN" sz="40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 21.54</a:t>
            </a:r>
            <a:r>
              <a:rPr lang="en-US" altLang="zh-CN" sz="1600" b="1">
                <a:latin typeface="+mn-lt"/>
              </a:rPr>
              <a:t>     </a:t>
            </a:r>
            <a:r>
              <a:rPr lang="en-US" altLang="zh-CN" sz="1600">
                <a:latin typeface="+mn-lt"/>
              </a:rPr>
              <a:t>0.5735    0.6173     0.3841</a:t>
            </a:r>
          </a:p>
          <a:p>
            <a:pPr>
              <a:lnSpc>
                <a:spcPct val="114000"/>
              </a:lnSpc>
            </a:pPr>
            <a:endParaRPr lang="en-US" altLang="zh-CN" sz="1600">
              <a:latin typeface="+mn-lt"/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72A6A-60C9-2DFB-93C8-7B3727F12A7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6473313"/>
            <a:ext cx="6464280" cy="365125"/>
          </a:xfrm>
        </p:spPr>
        <p:txBody>
          <a:bodyPr/>
          <a:lstStyle/>
          <a:p>
            <a:r>
              <a:rPr lang="de-DE"/>
              <a:t>Robin Falter, Chang Luo | 30.11.2022 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2BCE8E-018C-6B89-7DEE-5021A746C64D}"/>
              </a:ext>
            </a:extLst>
          </p:cNvPr>
          <p:cNvCxnSpPr>
            <a:cxnSpLocks/>
          </p:cNvCxnSpPr>
          <p:nvPr/>
        </p:nvCxnSpPr>
        <p:spPr>
          <a:xfrm>
            <a:off x="5247861" y="5360574"/>
            <a:ext cx="383986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B3E82D4-547B-0E00-9896-7A63414556D6}"/>
              </a:ext>
            </a:extLst>
          </p:cNvPr>
          <p:cNvSpPr txBox="1"/>
          <p:nvPr/>
        </p:nvSpPr>
        <p:spPr>
          <a:xfrm>
            <a:off x="5372769" y="4635719"/>
            <a:ext cx="7197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Metrics:</a:t>
            </a:r>
            <a:endParaRPr lang="zh-CN" altLang="en-US" sz="1600" err="1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01E54-37E9-7AB5-C397-84D982952009}"/>
              </a:ext>
            </a:extLst>
          </p:cNvPr>
          <p:cNvSpPr txBox="1"/>
          <p:nvPr/>
        </p:nvSpPr>
        <p:spPr>
          <a:xfrm>
            <a:off x="5290170" y="5424338"/>
            <a:ext cx="31899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w/o</a:t>
            </a:r>
            <a:endParaRPr lang="zh-CN" altLang="en-US" sz="1600" err="1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08D668-AA24-456A-A662-971474EE6D94}"/>
              </a:ext>
            </a:extLst>
          </p:cNvPr>
          <p:cNvSpPr txBox="1"/>
          <p:nvPr/>
        </p:nvSpPr>
        <p:spPr>
          <a:xfrm>
            <a:off x="5290170" y="5776055"/>
            <a:ext cx="36388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with</a:t>
            </a:r>
            <a:endParaRPr lang="zh-CN" altLang="en-US" sz="1600" err="1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3AA9884A-113D-4C11-9945-C6A08D921A6E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402C367E-F50E-423C-A37C-5A8CABF57FC5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5CCDF41C-F6E0-4FD6-99AE-3A51B2B147FF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F07EE733-870D-406F-B5B6-25783610C7BF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B8BECA3F-AAB3-4A25-9CB6-CCBE808D17E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2111_Praesentationsvorlage_3-4</Template>
  <TotalTime>0</TotalTime>
  <Words>1180</Words>
  <Application>Microsoft Office PowerPoint</Application>
  <PresentationFormat>On-screen Show (4:3)</PresentationFormat>
  <Paragraphs>186</Paragraphs>
  <Slides>14</Slides>
  <Notes>10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Non-Rigid NeRF with Depth-Supvervision</vt:lpstr>
      <vt:lpstr>Introduction</vt:lpstr>
      <vt:lpstr>Motivation</vt:lpstr>
      <vt:lpstr>Goals</vt:lpstr>
      <vt:lpstr>NeRF </vt:lpstr>
      <vt:lpstr>D-NeRF</vt:lpstr>
      <vt:lpstr>Dense Depth Priors for NeRFs</vt:lpstr>
      <vt:lpstr>Method</vt:lpstr>
      <vt:lpstr>Intermediate Results</vt:lpstr>
      <vt:lpstr>Current Issues </vt:lpstr>
      <vt:lpstr>Conclusion</vt:lpstr>
      <vt:lpstr>Thank you for your attention!</vt:lpstr>
      <vt:lpstr>Network Architecture</vt:lpstr>
      <vt:lpstr>Rendering Weights Calculation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Non-Rigid NeRF with Depth-Supvervision</dc:title>
  <dc:creator>far36833</dc:creator>
  <cp:lastModifiedBy>Chang Luo</cp:lastModifiedBy>
  <cp:revision>1</cp:revision>
  <cp:lastPrinted>2015-07-30T14:04:45Z</cp:lastPrinted>
  <dcterms:created xsi:type="dcterms:W3CDTF">2022-11-26T16:29:42Z</dcterms:created>
  <dcterms:modified xsi:type="dcterms:W3CDTF">2023-02-01T18:52:26Z</dcterms:modified>
</cp:coreProperties>
</file>